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66" r:id="rId5"/>
    <p:sldId id="289" r:id="rId6"/>
    <p:sldId id="257" r:id="rId7"/>
    <p:sldId id="267" r:id="rId8"/>
    <p:sldId id="270" r:id="rId9"/>
    <p:sldId id="275" r:id="rId10"/>
    <p:sldId id="297" r:id="rId11"/>
    <p:sldId id="298" r:id="rId12"/>
    <p:sldId id="276" r:id="rId13"/>
    <p:sldId id="277" r:id="rId14"/>
    <p:sldId id="290" r:id="rId15"/>
    <p:sldId id="292" r:id="rId16"/>
    <p:sldId id="293" r:id="rId17"/>
    <p:sldId id="294" r:id="rId18"/>
    <p:sldId id="295" r:id="rId19"/>
    <p:sldId id="296" r:id="rId20"/>
    <p:sldId id="284" r:id="rId21"/>
    <p:sldId id="285" r:id="rId22"/>
    <p:sldId id="286" r:id="rId23"/>
    <p:sldId id="30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A7A"/>
    <a:srgbClr val="FFFFFF"/>
    <a:srgbClr val="4FD1FF"/>
    <a:srgbClr val="ADA16F"/>
    <a:srgbClr val="BCB28A"/>
    <a:srgbClr val="FD8BEF"/>
    <a:srgbClr val="36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442" dt="2025-02-23T06:47:53.232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redo custSel addSld delSld modSld sldOrd">
      <pc:chgData name="Abhirup Bag" userId="50c544b531b19592" providerId="LiveId" clId="{B0013EED-9C46-4A33-9309-79C1863C0A68}" dt="2025-02-23T06:47:13.723" v="2965" actId="207"/>
      <pc:docMkLst>
        <pc:docMk/>
      </pc:docMkLst>
      <pc:sldChg chg="addSp delSp modSp mod">
        <pc:chgData name="Abhirup Bag" userId="50c544b531b19592" providerId="LiveId" clId="{B0013EED-9C46-4A33-9309-79C1863C0A68}" dt="2025-02-19T16:38:00.778" v="1958" actId="478"/>
        <pc:sldMkLst>
          <pc:docMk/>
          <pc:sldMk cId="824417123" sldId="257"/>
        </pc:sldMkLst>
      </pc:sldChg>
      <pc:sldChg chg="addSp delSp modSp mod">
        <pc:chgData name="Abhirup Bag" userId="50c544b531b19592" providerId="LiveId" clId="{B0013EED-9C46-4A33-9309-79C1863C0A68}" dt="2025-02-22T17:11:31.773" v="2144" actId="20577"/>
        <pc:sldMkLst>
          <pc:docMk/>
          <pc:sldMk cId="745576192" sldId="266"/>
        </pc:sldMkLst>
        <pc:spChg chg="add mod">
          <ac:chgData name="Abhirup Bag" userId="50c544b531b19592" providerId="LiveId" clId="{B0013EED-9C46-4A33-9309-79C1863C0A68}" dt="2025-02-19T16:58:22.651" v="2124" actId="14100"/>
          <ac:spMkLst>
            <pc:docMk/>
            <pc:sldMk cId="745576192" sldId="266"/>
            <ac:spMk id="9" creationId="{286D9880-DC3F-CFC2-C13A-E26FDB62E5EB}"/>
          </ac:spMkLst>
        </pc:spChg>
        <pc:spChg chg="add mod">
          <ac:chgData name="Abhirup Bag" userId="50c544b531b19592" providerId="LiveId" clId="{B0013EED-9C46-4A33-9309-79C1863C0A68}" dt="2025-02-22T17:11:31.773" v="2144" actId="20577"/>
          <ac:spMkLst>
            <pc:docMk/>
            <pc:sldMk cId="745576192" sldId="266"/>
            <ac:spMk id="10" creationId="{07BC1032-AF6E-CFFD-CDDC-1CE127274463}"/>
          </ac:spMkLst>
        </pc:spChg>
        <pc:picChg chg="add mod">
          <ac:chgData name="Abhirup Bag" userId="50c544b531b19592" providerId="LiveId" clId="{B0013EED-9C46-4A33-9309-79C1863C0A68}" dt="2025-02-19T08:29:07.494" v="539" actId="1076"/>
          <ac:picMkLst>
            <pc:docMk/>
            <pc:sldMk cId="745576192" sldId="266"/>
            <ac:picMk id="8" creationId="{95340404-2B24-F916-018B-5E3BC5E71D4C}"/>
          </ac:picMkLst>
        </pc:picChg>
      </pc:sldChg>
      <pc:sldChg chg="modSp mod">
        <pc:chgData name="Abhirup Bag" userId="50c544b531b19592" providerId="LiveId" clId="{B0013EED-9C46-4A33-9309-79C1863C0A68}" dt="2025-02-19T13:02:09.535" v="546" actId="14861"/>
        <pc:sldMkLst>
          <pc:docMk/>
          <pc:sldMk cId="405611134" sldId="267"/>
        </pc:sldMkLst>
        <pc:cxnChg chg="mod">
          <ac:chgData name="Abhirup Bag" userId="50c544b531b19592" providerId="LiveId" clId="{B0013EED-9C46-4A33-9309-79C1863C0A68}" dt="2025-02-19T13:02:09.535" v="546" actId="14861"/>
          <ac:cxnSpMkLst>
            <pc:docMk/>
            <pc:sldMk cId="405611134" sldId="267"/>
            <ac:cxnSpMk id="10" creationId="{38D6CB9E-49F9-0FDB-6AD9-24016A239B96}"/>
          </ac:cxnSpMkLst>
        </pc:cxnChg>
        <pc:cxnChg chg="mod">
          <ac:chgData name="Abhirup Bag" userId="50c544b531b19592" providerId="LiveId" clId="{B0013EED-9C46-4A33-9309-79C1863C0A68}" dt="2025-02-19T13:01:55.386" v="545" actId="14861"/>
          <ac:cxnSpMkLst>
            <pc:docMk/>
            <pc:sldMk cId="405611134" sldId="267"/>
            <ac:cxnSpMk id="11" creationId="{E1943574-1E84-2306-CCFB-306C5FE93AAC}"/>
          </ac:cxnSpMkLst>
        </pc:cxnChg>
      </pc:sldChg>
      <pc:sldChg chg="addSp delSp modSp del mod">
        <pc:chgData name="Abhirup Bag" userId="50c544b531b19592" providerId="LiveId" clId="{B0013EED-9C46-4A33-9309-79C1863C0A68}" dt="2025-02-23T05:42:48.617" v="2431" actId="47"/>
        <pc:sldMkLst>
          <pc:docMk/>
          <pc:sldMk cId="583710569" sldId="268"/>
        </pc:sldMkLst>
      </pc:sldChg>
      <pc:sldChg chg="modSp del mod">
        <pc:chgData name="Abhirup Bag" userId="50c544b531b19592" providerId="LiveId" clId="{B0013EED-9C46-4A33-9309-79C1863C0A68}" dt="2025-02-23T05:42:40.854" v="2426" actId="47"/>
        <pc:sldMkLst>
          <pc:docMk/>
          <pc:sldMk cId="2643318296" sldId="269"/>
        </pc:sldMkLst>
      </pc:sldChg>
      <pc:sldChg chg="modSp">
        <pc:chgData name="Abhirup Bag" userId="50c544b531b19592" providerId="LiveId" clId="{B0013EED-9C46-4A33-9309-79C1863C0A68}" dt="2025-02-22T17:15:25.872" v="2152" actId="20577"/>
        <pc:sldMkLst>
          <pc:docMk/>
          <pc:sldMk cId="3620013841" sldId="270"/>
        </pc:sldMkLst>
        <pc:graphicFrameChg chg="mod">
          <ac:chgData name="Abhirup Bag" userId="50c544b531b19592" providerId="LiveId" clId="{B0013EED-9C46-4A33-9309-79C1863C0A68}" dt="2025-02-22T17:15:25.872" v="2152" actId="20577"/>
          <ac:graphicFrameMkLst>
            <pc:docMk/>
            <pc:sldMk cId="3620013841" sldId="270"/>
            <ac:graphicFrameMk id="4" creationId="{45F503A4-D46F-257D-54BF-DDDDB52FA618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5:42:42.042" v="2427" actId="47"/>
        <pc:sldMkLst>
          <pc:docMk/>
          <pc:sldMk cId="1423742664" sldId="271"/>
        </pc:sldMkLst>
      </pc:sldChg>
      <pc:sldChg chg="addSp delSp modSp new del mod">
        <pc:chgData name="Abhirup Bag" userId="50c544b531b19592" providerId="LiveId" clId="{B0013EED-9C46-4A33-9309-79C1863C0A68}" dt="2025-02-23T05:42:43.262" v="2428" actId="47"/>
        <pc:sldMkLst>
          <pc:docMk/>
          <pc:sldMk cId="3275499176" sldId="272"/>
        </pc:sldMkLst>
      </pc:sldChg>
      <pc:sldChg chg="addSp delSp modSp new del mod">
        <pc:chgData name="Abhirup Bag" userId="50c544b531b19592" providerId="LiveId" clId="{B0013EED-9C46-4A33-9309-79C1863C0A68}" dt="2025-02-23T05:42:45.340" v="2429" actId="47"/>
        <pc:sldMkLst>
          <pc:docMk/>
          <pc:sldMk cId="1843097569" sldId="273"/>
        </pc:sldMkLst>
      </pc:sldChg>
      <pc:sldChg chg="addSp modSp new del mod">
        <pc:chgData name="Abhirup Bag" userId="50c544b531b19592" providerId="LiveId" clId="{B0013EED-9C46-4A33-9309-79C1863C0A68}" dt="2025-02-23T05:42:46.485" v="2430" actId="47"/>
        <pc:sldMkLst>
          <pc:docMk/>
          <pc:sldMk cId="3929711896" sldId="274"/>
        </pc:sldMkLst>
      </pc:sldChg>
      <pc:sldChg chg="addSp delSp modSp new mod">
        <pc:chgData name="Abhirup Bag" userId="50c544b531b19592" providerId="LiveId" clId="{B0013EED-9C46-4A33-9309-79C1863C0A68}" dt="2025-02-23T06:04:47.769" v="2594" actId="207"/>
        <pc:sldMkLst>
          <pc:docMk/>
          <pc:sldMk cId="110273952" sldId="275"/>
        </pc:sldMkLst>
        <pc:spChg chg="add mod">
          <ac:chgData name="Abhirup Bag" userId="50c544b531b19592" providerId="LiveId" clId="{B0013EED-9C46-4A33-9309-79C1863C0A68}" dt="2025-02-22T17:15:40.522" v="2154" actId="20577"/>
          <ac:spMkLst>
            <pc:docMk/>
            <pc:sldMk cId="110273952" sldId="275"/>
            <ac:spMk id="2" creationId="{D0361279-E6B3-61A7-512A-D7AF0B8B7968}"/>
          </ac:spMkLst>
        </pc:spChg>
        <pc:spChg chg="add del mod">
          <ac:chgData name="Abhirup Bag" userId="50c544b531b19592" providerId="LiveId" clId="{B0013EED-9C46-4A33-9309-79C1863C0A68}" dt="2025-02-19T14:43:53.147" v="980" actId="14100"/>
          <ac:spMkLst>
            <pc:docMk/>
            <pc:sldMk cId="110273952" sldId="275"/>
            <ac:spMk id="3" creationId="{A0C9B30E-BFCF-6F8C-5E34-C33A55B3DE8D}"/>
          </ac:spMkLst>
        </pc:spChg>
        <pc:spChg chg="add mod">
          <ac:chgData name="Abhirup Bag" userId="50c544b531b19592" providerId="LiveId" clId="{B0013EED-9C46-4A33-9309-79C1863C0A68}" dt="2025-02-19T13:57:24.473" v="919" actId="14100"/>
          <ac:spMkLst>
            <pc:docMk/>
            <pc:sldMk cId="110273952" sldId="275"/>
            <ac:spMk id="4" creationId="{0F775E41-BB64-F710-04DC-4515F2B2C687}"/>
          </ac:spMkLst>
        </pc:spChg>
        <pc:spChg chg="add mod">
          <ac:chgData name="Abhirup Bag" userId="50c544b531b19592" providerId="LiveId" clId="{B0013EED-9C46-4A33-9309-79C1863C0A68}" dt="2025-02-19T14:44:44.603" v="985" actId="14100"/>
          <ac:spMkLst>
            <pc:docMk/>
            <pc:sldMk cId="110273952" sldId="275"/>
            <ac:spMk id="6" creationId="{722C3EEA-A4A0-66B4-6FFA-DF09DF3A9DAD}"/>
          </ac:spMkLst>
        </pc:spChg>
        <pc:spChg chg="add mod">
          <ac:chgData name="Abhirup Bag" userId="50c544b531b19592" providerId="LiveId" clId="{B0013EED-9C46-4A33-9309-79C1863C0A68}" dt="2025-02-19T13:57:19.203" v="918" actId="14100"/>
          <ac:spMkLst>
            <pc:docMk/>
            <pc:sldMk cId="110273952" sldId="275"/>
            <ac:spMk id="7" creationId="{B35E5EC3-6188-BC1E-8BF2-2E6D3C021982}"/>
          </ac:spMkLst>
        </pc:spChg>
        <pc:spChg chg="add mod">
          <ac:chgData name="Abhirup Bag" userId="50c544b531b19592" providerId="LiveId" clId="{B0013EED-9C46-4A33-9309-79C1863C0A68}" dt="2025-02-19T13:44:15.574" v="868" actId="1036"/>
          <ac:spMkLst>
            <pc:docMk/>
            <pc:sldMk cId="110273952" sldId="275"/>
            <ac:spMk id="22" creationId="{BACDDCF9-8B56-C974-3482-E6377A5B6738}"/>
          </ac:spMkLst>
        </pc:spChg>
        <pc:spChg chg="add mod">
          <ac:chgData name="Abhirup Bag" userId="50c544b531b19592" providerId="LiveId" clId="{B0013EED-9C46-4A33-9309-79C1863C0A68}" dt="2025-02-19T14:44:03.931" v="982" actId="14100"/>
          <ac:spMkLst>
            <pc:docMk/>
            <pc:sldMk cId="110273952" sldId="275"/>
            <ac:spMk id="24" creationId="{22BD9979-3C96-AE2C-E575-4B87AE9BC667}"/>
          </ac:spMkLst>
        </pc:spChg>
        <pc:spChg chg="add mod">
          <ac:chgData name="Abhirup Bag" userId="50c544b531b19592" providerId="LiveId" clId="{B0013EED-9C46-4A33-9309-79C1863C0A68}" dt="2025-02-23T06:04:47.769" v="2594" actId="207"/>
          <ac:spMkLst>
            <pc:docMk/>
            <pc:sldMk cId="110273952" sldId="275"/>
            <ac:spMk id="28" creationId="{B33ED3DC-ABB5-EEF7-1FB2-69657177C013}"/>
          </ac:spMkLst>
        </pc:spChg>
        <pc:spChg chg="add mod">
          <ac:chgData name="Abhirup Bag" userId="50c544b531b19592" providerId="LiveId" clId="{B0013EED-9C46-4A33-9309-79C1863C0A68}" dt="2025-02-19T14:01:00.570" v="947" actId="123"/>
          <ac:spMkLst>
            <pc:docMk/>
            <pc:sldMk cId="110273952" sldId="275"/>
            <ac:spMk id="30" creationId="{9EBE16F2-F2FD-3EDD-A081-8D1C8EA34FC9}"/>
          </ac:spMkLst>
        </pc:spChg>
        <pc:picChg chg="add del mod">
          <ac:chgData name="Abhirup Bag" userId="50c544b531b19592" providerId="LiveId" clId="{B0013EED-9C46-4A33-9309-79C1863C0A68}" dt="2025-02-19T13:45:42.713" v="883" actId="1076"/>
          <ac:picMkLst>
            <pc:docMk/>
            <pc:sldMk cId="110273952" sldId="275"/>
            <ac:picMk id="17" creationId="{6E714824-3C21-73AD-42E8-14EEE0A609A9}"/>
          </ac:picMkLst>
        </pc:picChg>
        <pc:picChg chg="add mod">
          <ac:chgData name="Abhirup Bag" userId="50c544b531b19592" providerId="LiveId" clId="{B0013EED-9C46-4A33-9309-79C1863C0A68}" dt="2025-02-19T13:53:22" v="903" actId="1076"/>
          <ac:picMkLst>
            <pc:docMk/>
            <pc:sldMk cId="110273952" sldId="275"/>
            <ac:picMk id="18" creationId="{738AA501-8272-5E77-5490-886605CA9646}"/>
          </ac:picMkLst>
        </pc:picChg>
        <pc:picChg chg="add del mod">
          <ac:chgData name="Abhirup Bag" userId="50c544b531b19592" providerId="LiveId" clId="{B0013EED-9C46-4A33-9309-79C1863C0A68}" dt="2025-02-22T05:54:56.575" v="2133" actId="21"/>
          <ac:picMkLst>
            <pc:docMk/>
            <pc:sldMk cId="110273952" sldId="275"/>
            <ac:picMk id="21" creationId="{DABC7A46-0781-4025-CA80-5BBB91EFA3BA}"/>
          </ac:picMkLst>
        </pc:picChg>
        <pc:picChg chg="add mod">
          <ac:chgData name="Abhirup Bag" userId="50c544b531b19592" providerId="LiveId" clId="{B0013EED-9C46-4A33-9309-79C1863C0A68}" dt="2025-02-19T13:44:15.574" v="868" actId="1036"/>
          <ac:picMkLst>
            <pc:docMk/>
            <pc:sldMk cId="110273952" sldId="275"/>
            <ac:picMk id="23" creationId="{AFB3BC56-D11F-B701-6FC4-E3A6F79D46DA}"/>
          </ac:picMkLst>
        </pc:picChg>
        <pc:picChg chg="add mod">
          <ac:chgData name="Abhirup Bag" userId="50c544b531b19592" providerId="LiveId" clId="{B0013EED-9C46-4A33-9309-79C1863C0A68}" dt="2025-02-19T13:47:37.495" v="888" actId="1076"/>
          <ac:picMkLst>
            <pc:docMk/>
            <pc:sldMk cId="110273952" sldId="275"/>
            <ac:picMk id="25" creationId="{7AC25C66-D2C1-9D6C-B690-5CCE5F1D5BBA}"/>
          </ac:picMkLst>
        </pc:picChg>
      </pc:sldChg>
      <pc:sldChg chg="addSp delSp modSp new mod">
        <pc:chgData name="Abhirup Bag" userId="50c544b531b19592" providerId="LiveId" clId="{B0013EED-9C46-4A33-9309-79C1863C0A68}" dt="2025-02-23T06:10:51.287" v="2638" actId="1076"/>
        <pc:sldMkLst>
          <pc:docMk/>
          <pc:sldMk cId="139376827" sldId="276"/>
        </pc:sldMkLst>
        <pc:spChg chg="add mod">
          <ac:chgData name="Abhirup Bag" userId="50c544b531b19592" providerId="LiveId" clId="{B0013EED-9C46-4A33-9309-79C1863C0A68}" dt="2025-02-23T06:10:51.287" v="2638" actId="1076"/>
          <ac:spMkLst>
            <pc:docMk/>
            <pc:sldMk cId="139376827" sldId="276"/>
            <ac:spMk id="2" creationId="{102E871E-8070-51DE-FC86-5E6D62C2172F}"/>
          </ac:spMkLst>
        </pc:spChg>
        <pc:spChg chg="add mod">
          <ac:chgData name="Abhirup Bag" userId="50c544b531b19592" providerId="LiveId" clId="{B0013EED-9C46-4A33-9309-79C1863C0A68}" dt="2025-02-19T15:20:02.893" v="1535" actId="1036"/>
          <ac:spMkLst>
            <pc:docMk/>
            <pc:sldMk cId="139376827" sldId="276"/>
            <ac:spMk id="4" creationId="{6AC780D6-0C62-CC9A-928F-3A7E397A9E3D}"/>
          </ac:spMkLst>
        </pc:spChg>
        <pc:picChg chg="add mod">
          <ac:chgData name="Abhirup Bag" userId="50c544b531b19592" providerId="LiveId" clId="{B0013EED-9C46-4A33-9309-79C1863C0A68}" dt="2025-02-23T06:10:51.287" v="2638" actId="1076"/>
          <ac:picMkLst>
            <pc:docMk/>
            <pc:sldMk cId="139376827" sldId="276"/>
            <ac:picMk id="6" creationId="{4182EE48-EA2B-E31C-97F1-D9D36BB57284}"/>
          </ac:picMkLst>
        </pc:picChg>
      </pc:sldChg>
      <pc:sldChg chg="addSp delSp modSp new mod">
        <pc:chgData name="Abhirup Bag" userId="50c544b531b19592" providerId="LiveId" clId="{B0013EED-9C46-4A33-9309-79C1863C0A68}" dt="2025-02-19T15:27:35.637" v="1569" actId="14100"/>
        <pc:sldMkLst>
          <pc:docMk/>
          <pc:sldMk cId="3130983224" sldId="277"/>
        </pc:sldMkLst>
        <pc:spChg chg="add mod">
          <ac:chgData name="Abhirup Bag" userId="50c544b531b19592" providerId="LiveId" clId="{B0013EED-9C46-4A33-9309-79C1863C0A68}" dt="2025-02-19T14:47:35.347" v="1006" actId="14861"/>
          <ac:spMkLst>
            <pc:docMk/>
            <pc:sldMk cId="3130983224" sldId="277"/>
            <ac:spMk id="4" creationId="{43FBDCC0-1219-15F9-A5D4-6F3DC614C1AE}"/>
          </ac:spMkLst>
        </pc:spChg>
        <pc:spChg chg="add mod">
          <ac:chgData name="Abhirup Bag" userId="50c544b531b19592" providerId="LiveId" clId="{B0013EED-9C46-4A33-9309-79C1863C0A68}" dt="2025-02-19T15:27:35.637" v="1569" actId="14100"/>
          <ac:spMkLst>
            <pc:docMk/>
            <pc:sldMk cId="3130983224" sldId="277"/>
            <ac:spMk id="6" creationId="{0673F371-568C-0DC0-2359-4316C80BFF75}"/>
          </ac:spMkLst>
        </pc:spChg>
        <pc:picChg chg="add mod">
          <ac:chgData name="Abhirup Bag" userId="50c544b531b19592" providerId="LiveId" clId="{B0013EED-9C46-4A33-9309-79C1863C0A68}" dt="2025-02-19T14:47:08.053" v="1004" actId="1076"/>
          <ac:picMkLst>
            <pc:docMk/>
            <pc:sldMk cId="3130983224" sldId="277"/>
            <ac:picMk id="5" creationId="{B02EB309-9E79-E68E-200D-919595CB7FFB}"/>
          </ac:picMkLst>
        </pc:picChg>
        <pc:picChg chg="add mod">
          <ac:chgData name="Abhirup Bag" userId="50c544b531b19592" providerId="LiveId" clId="{B0013EED-9C46-4A33-9309-79C1863C0A68}" dt="2025-02-19T15:27:19.432" v="1567" actId="1440"/>
          <ac:picMkLst>
            <pc:docMk/>
            <pc:sldMk cId="3130983224" sldId="277"/>
            <ac:picMk id="8" creationId="{5925FE60-F883-400B-20F4-FCE012068533}"/>
          </ac:picMkLst>
        </pc:picChg>
      </pc:sldChg>
      <pc:sldChg chg="addSp modSp new del mod">
        <pc:chgData name="Abhirup Bag" userId="50c544b531b19592" providerId="LiveId" clId="{B0013EED-9C46-4A33-9309-79C1863C0A68}" dt="2025-02-23T05:41:37.102" v="2418" actId="47"/>
        <pc:sldMkLst>
          <pc:docMk/>
          <pc:sldMk cId="3792597962" sldId="278"/>
        </pc:sldMkLst>
      </pc:sldChg>
      <pc:sldChg chg="addSp delSp modSp new del mod">
        <pc:chgData name="Abhirup Bag" userId="50c544b531b19592" providerId="LiveId" clId="{B0013EED-9C46-4A33-9309-79C1863C0A68}" dt="2025-02-23T05:41:40.677" v="2419" actId="47"/>
        <pc:sldMkLst>
          <pc:docMk/>
          <pc:sldMk cId="2572499378" sldId="279"/>
        </pc:sldMkLst>
      </pc:sldChg>
      <pc:sldChg chg="addSp delSp modSp new del mod">
        <pc:chgData name="Abhirup Bag" userId="50c544b531b19592" providerId="LiveId" clId="{B0013EED-9C46-4A33-9309-79C1863C0A68}" dt="2025-02-23T05:41:50.930" v="2420" actId="47"/>
        <pc:sldMkLst>
          <pc:docMk/>
          <pc:sldMk cId="3669114079" sldId="280"/>
        </pc:sldMkLst>
      </pc:sldChg>
      <pc:sldChg chg="addSp delSp modSp new del mod">
        <pc:chgData name="Abhirup Bag" userId="50c544b531b19592" providerId="LiveId" clId="{B0013EED-9C46-4A33-9309-79C1863C0A68}" dt="2025-02-23T05:41:52.545" v="2421" actId="47"/>
        <pc:sldMkLst>
          <pc:docMk/>
          <pc:sldMk cId="2496146019" sldId="281"/>
        </pc:sldMkLst>
      </pc:sldChg>
      <pc:sldChg chg="addSp delSp modSp new add del mod">
        <pc:chgData name="Abhirup Bag" userId="50c544b531b19592" providerId="LiveId" clId="{B0013EED-9C46-4A33-9309-79C1863C0A68}" dt="2025-02-23T05:42:09.702" v="2424" actId="47"/>
        <pc:sldMkLst>
          <pc:docMk/>
          <pc:sldMk cId="2784879124" sldId="282"/>
        </pc:sldMkLst>
      </pc:sldChg>
      <pc:sldChg chg="addSp delSp modSp new del mod">
        <pc:chgData name="Abhirup Bag" userId="50c544b531b19592" providerId="LiveId" clId="{B0013EED-9C46-4A33-9309-79C1863C0A68}" dt="2025-02-23T05:42:10.519" v="2425" actId="47"/>
        <pc:sldMkLst>
          <pc:docMk/>
          <pc:sldMk cId="2073534969" sldId="283"/>
        </pc:sldMkLst>
      </pc:sldChg>
      <pc:sldChg chg="addSp delSp modSp new mod">
        <pc:chgData name="Abhirup Bag" userId="50c544b531b19592" providerId="LiveId" clId="{B0013EED-9C46-4A33-9309-79C1863C0A68}" dt="2025-02-23T06:46:32.874" v="2962" actId="2711"/>
        <pc:sldMkLst>
          <pc:docMk/>
          <pc:sldMk cId="1070038386" sldId="284"/>
        </pc:sldMkLst>
        <pc:spChg chg="add mod">
          <ac:chgData name="Abhirup Bag" userId="50c544b531b19592" providerId="LiveId" clId="{B0013EED-9C46-4A33-9309-79C1863C0A68}" dt="2025-02-23T06:46:32.874" v="2962" actId="2711"/>
          <ac:spMkLst>
            <pc:docMk/>
            <pc:sldMk cId="1070038386" sldId="284"/>
            <ac:spMk id="6" creationId="{A80A9B76-F5E2-F5CA-8B82-3B86F3C1706A}"/>
          </ac:spMkLst>
        </pc:spChg>
      </pc:sldChg>
      <pc:sldChg chg="addSp delSp modSp new mod">
        <pc:chgData name="Abhirup Bag" userId="50c544b531b19592" providerId="LiveId" clId="{B0013EED-9C46-4A33-9309-79C1863C0A68}" dt="2025-02-19T16:19:30.960" v="1861" actId="14861"/>
        <pc:sldMkLst>
          <pc:docMk/>
          <pc:sldMk cId="2428385630" sldId="285"/>
        </pc:sldMkLst>
        <pc:spChg chg="add mod">
          <ac:chgData name="Abhirup Bag" userId="50c544b531b19592" providerId="LiveId" clId="{B0013EED-9C46-4A33-9309-79C1863C0A68}" dt="2025-02-19T16:19:30.960" v="1861" actId="14861"/>
          <ac:spMkLst>
            <pc:docMk/>
            <pc:sldMk cId="2428385630" sldId="285"/>
            <ac:spMk id="5" creationId="{D4D22FBB-327E-A919-C267-5498873221AF}"/>
          </ac:spMkLst>
        </pc:spChg>
      </pc:sldChg>
      <pc:sldChg chg="modSp new mod">
        <pc:chgData name="Abhirup Bag" userId="50c544b531b19592" providerId="LiveId" clId="{B0013EED-9C46-4A33-9309-79C1863C0A68}" dt="2025-02-23T06:47:13.723" v="2965" actId="207"/>
        <pc:sldMkLst>
          <pc:docMk/>
          <pc:sldMk cId="3558407897" sldId="286"/>
        </pc:sldMkLst>
        <pc:spChg chg="mod">
          <ac:chgData name="Abhirup Bag" userId="50c544b531b19592" providerId="LiveId" clId="{B0013EED-9C46-4A33-9309-79C1863C0A68}" dt="2025-02-23T06:46:50.305" v="2963" actId="207"/>
          <ac:spMkLst>
            <pc:docMk/>
            <pc:sldMk cId="3558407897" sldId="286"/>
            <ac:spMk id="2" creationId="{26BA5467-F949-A89D-A771-6CCB8EFDCDB6}"/>
          </ac:spMkLst>
        </pc:spChg>
        <pc:spChg chg="mod">
          <ac:chgData name="Abhirup Bag" userId="50c544b531b19592" providerId="LiveId" clId="{B0013EED-9C46-4A33-9309-79C1863C0A68}" dt="2025-02-23T06:47:13.723" v="2965" actId="207"/>
          <ac:spMkLst>
            <pc:docMk/>
            <pc:sldMk cId="3558407897" sldId="286"/>
            <ac:spMk id="3" creationId="{F7DEE02D-477C-8C83-62AB-8C222EC1A13B}"/>
          </ac:spMkLst>
        </pc:spChg>
      </pc:sldChg>
      <pc:sldChg chg="addSp delSp modSp new mod">
        <pc:chgData name="Abhirup Bag" userId="50c544b531b19592" providerId="LiveId" clId="{B0013EED-9C46-4A33-9309-79C1863C0A68}" dt="2025-02-19T16:34:38.592" v="1945" actId="1038"/>
        <pc:sldMkLst>
          <pc:docMk/>
          <pc:sldMk cId="2091086651" sldId="287"/>
        </pc:sldMkLst>
        <pc:spChg chg="add mod ord">
          <ac:chgData name="Abhirup Bag" userId="50c544b531b19592" providerId="LiveId" clId="{B0013EED-9C46-4A33-9309-79C1863C0A68}" dt="2025-02-19T16:34:38.592" v="1945" actId="1038"/>
          <ac:spMkLst>
            <pc:docMk/>
            <pc:sldMk cId="2091086651" sldId="287"/>
            <ac:spMk id="7" creationId="{1AFEC9BD-F8C0-B12C-5826-FCF4A059B77A}"/>
          </ac:spMkLst>
        </pc:spChg>
        <pc:picChg chg="add mod">
          <ac:chgData name="Abhirup Bag" userId="50c544b531b19592" providerId="LiveId" clId="{B0013EED-9C46-4A33-9309-79C1863C0A68}" dt="2025-02-19T16:30:04.054" v="1912"/>
          <ac:picMkLst>
            <pc:docMk/>
            <pc:sldMk cId="2091086651" sldId="287"/>
            <ac:picMk id="4" creationId="{B84F35FD-A2D9-411D-6961-697104A3B2DA}"/>
          </ac:picMkLst>
        </pc:picChg>
        <pc:picChg chg="add mod">
          <ac:chgData name="Abhirup Bag" userId="50c544b531b19592" providerId="LiveId" clId="{B0013EED-9C46-4A33-9309-79C1863C0A68}" dt="2025-02-19T16:34:38.592" v="1945" actId="1038"/>
          <ac:picMkLst>
            <pc:docMk/>
            <pc:sldMk cId="2091086651" sldId="287"/>
            <ac:picMk id="6" creationId="{243C71D6-1612-A259-C0E5-67A21D9E1898}"/>
          </ac:picMkLst>
        </pc:picChg>
      </pc:sldChg>
      <pc:sldChg chg="addSp delSp modSp new del mod">
        <pc:chgData name="Abhirup Bag" userId="50c544b531b19592" providerId="LiveId" clId="{B0013EED-9C46-4A33-9309-79C1863C0A68}" dt="2025-02-19T16:52:08.729" v="2050" actId="47"/>
        <pc:sldMkLst>
          <pc:docMk/>
          <pc:sldMk cId="2446018299" sldId="288"/>
        </pc:sldMkLst>
      </pc:sldChg>
      <pc:sldChg chg="addSp delSp modSp new mod">
        <pc:chgData name="Abhirup Bag" userId="50c544b531b19592" providerId="LiveId" clId="{B0013EED-9C46-4A33-9309-79C1863C0A68}" dt="2025-02-23T06:38:19.130" v="2933" actId="1076"/>
        <pc:sldMkLst>
          <pc:docMk/>
          <pc:sldMk cId="4190379101" sldId="289"/>
        </pc:sldMkLst>
        <pc:spChg chg="add mod">
          <ac:chgData name="Abhirup Bag" userId="50c544b531b19592" providerId="LiveId" clId="{B0013EED-9C46-4A33-9309-79C1863C0A68}" dt="2025-02-23T06:38:00.284" v="2931" actId="1076"/>
          <ac:spMkLst>
            <pc:docMk/>
            <pc:sldMk cId="4190379101" sldId="289"/>
            <ac:spMk id="2" creationId="{605D18CD-C665-C706-9B6A-710F04E37CB0}"/>
          </ac:spMkLst>
        </pc:spChg>
        <pc:spChg chg="add mod">
          <ac:chgData name="Abhirup Bag" userId="50c544b531b19592" providerId="LiveId" clId="{B0013EED-9C46-4A33-9309-79C1863C0A68}" dt="2025-02-23T06:38:19.130" v="2933" actId="1076"/>
          <ac:spMkLst>
            <pc:docMk/>
            <pc:sldMk cId="4190379101" sldId="289"/>
            <ac:spMk id="3" creationId="{DF8186D0-B4A9-8B1C-2974-A8969CEDF656}"/>
          </ac:spMkLst>
        </pc:spChg>
        <pc:spChg chg="add mod">
          <ac:chgData name="Abhirup Bag" userId="50c544b531b19592" providerId="LiveId" clId="{B0013EED-9C46-4A33-9309-79C1863C0A68}" dt="2025-02-23T06:38:12.450" v="2932" actId="1076"/>
          <ac:spMkLst>
            <pc:docMk/>
            <pc:sldMk cId="4190379101" sldId="289"/>
            <ac:spMk id="4" creationId="{6FF38353-F645-C93E-7324-C4287305BDB6}"/>
          </ac:spMkLst>
        </pc:spChg>
        <pc:spChg chg="add mod">
          <ac:chgData name="Abhirup Bag" userId="50c544b531b19592" providerId="LiveId" clId="{B0013EED-9C46-4A33-9309-79C1863C0A68}" dt="2025-02-23T06:38:12.450" v="2932" actId="1076"/>
          <ac:spMkLst>
            <pc:docMk/>
            <pc:sldMk cId="4190379101" sldId="289"/>
            <ac:spMk id="5" creationId="{FEA29E5B-CDA8-439E-0821-17A09D032C04}"/>
          </ac:spMkLst>
        </pc:sp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6" creationId="{F4713002-301A-B736-8857-5DF6539CDA67}"/>
          </ac:cxnSpMkLst>
        </pc:cxnChg>
        <pc:cxnChg chg="add mod">
          <ac:chgData name="Abhirup Bag" userId="50c544b531b19592" providerId="LiveId" clId="{B0013EED-9C46-4A33-9309-79C1863C0A68}" dt="2025-02-19T16:50:44.186" v="2034" actId="1076"/>
          <ac:cxnSpMkLst>
            <pc:docMk/>
            <pc:sldMk cId="4190379101" sldId="289"/>
            <ac:cxnSpMk id="7" creationId="{E82DA0A1-4DDE-8769-8CBF-4BF0AC189EF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8" creationId="{2A642115-94A8-F3C7-2FD2-BF78F70C9CB5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9" creationId="{57FABCFB-FC76-9538-776C-48F1EE83ED79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0" creationId="{EBF6B7A1-B594-AD36-9E5A-8C503815396B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1" creationId="{E1AB3D69-B086-1FD8-BD01-F5E3DEE0E94C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2" creationId="{8186C1EB-A222-C3DB-D425-58C8FFEF17A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4" creationId="{2188B950-E196-A81D-25C0-5A28481EF7F5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24" creationId="{F63A2775-2C13-D5E5-E610-A65021617FFC}"/>
          </ac:cxnSpMkLst>
        </pc:cxnChg>
        <pc:cxnChg chg="add mod">
          <ac:chgData name="Abhirup Bag" userId="50c544b531b19592" providerId="LiveId" clId="{B0013EED-9C46-4A33-9309-79C1863C0A68}" dt="2025-02-23T06:27:26.256" v="2822" actId="1076"/>
          <ac:cxnSpMkLst>
            <pc:docMk/>
            <pc:sldMk cId="4190379101" sldId="289"/>
            <ac:cxnSpMk id="26" creationId="{3FC5B411-D496-C1F4-6F47-CC5C31CE3A95}"/>
          </ac:cxnSpMkLst>
        </pc:cxnChg>
      </pc:sldChg>
      <pc:sldChg chg="addSp delSp modSp new mod">
        <pc:chgData name="Abhirup Bag" userId="50c544b531b19592" providerId="LiveId" clId="{B0013EED-9C46-4A33-9309-79C1863C0A68}" dt="2025-02-23T05:10:15.743" v="2234" actId="1076"/>
        <pc:sldMkLst>
          <pc:docMk/>
          <pc:sldMk cId="1846737117" sldId="290"/>
        </pc:sldMkLst>
        <pc:spChg chg="add del">
          <ac:chgData name="Abhirup Bag" userId="50c544b531b19592" providerId="LiveId" clId="{B0013EED-9C46-4A33-9309-79C1863C0A68}" dt="2025-02-22T19:05:18.591" v="2157" actId="478"/>
          <ac:spMkLst>
            <pc:docMk/>
            <pc:sldMk cId="1846737117" sldId="290"/>
            <ac:spMk id="3" creationId="{CFC25854-C10A-A045-E070-292618BE84CE}"/>
          </ac:spMkLst>
        </pc:spChg>
        <pc:spChg chg="add mod">
          <ac:chgData name="Abhirup Bag" userId="50c544b531b19592" providerId="LiveId" clId="{B0013EED-9C46-4A33-9309-79C1863C0A68}" dt="2025-02-23T05:09:58.802" v="2233" actId="1076"/>
          <ac:spMkLst>
            <pc:docMk/>
            <pc:sldMk cId="1846737117" sldId="290"/>
            <ac:spMk id="4" creationId="{61090B0D-A5BE-3D9F-DAA1-339697E74FE6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5" creationId="{AA991992-B401-D254-729B-7206AB04E7CF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6" creationId="{342CBA85-8A11-F8E6-B6F6-DD148A441D9E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7" creationId="{21E7C7AB-0AFB-797C-A685-9D2286C547DF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8" creationId="{C4FED5EB-3F2D-691F-DE46-E8AD4C9764D1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12" creationId="{524E3DC8-D40B-C464-9002-F376FCB448B6}"/>
          </ac:spMkLst>
        </pc:spChg>
        <pc:spChg chg="add mod">
          <ac:chgData name="Abhirup Bag" userId="50c544b531b19592" providerId="LiveId" clId="{B0013EED-9C46-4A33-9309-79C1863C0A68}" dt="2025-02-23T05:08:07.853" v="2214" actId="14100"/>
          <ac:spMkLst>
            <pc:docMk/>
            <pc:sldMk cId="1846737117" sldId="290"/>
            <ac:spMk id="14" creationId="{4BE897C8-BD89-CB37-7266-91664358E79B}"/>
          </ac:spMkLst>
        </pc:spChg>
        <pc:spChg chg="add mod">
          <ac:chgData name="Abhirup Bag" userId="50c544b531b19592" providerId="LiveId" clId="{B0013EED-9C46-4A33-9309-79C1863C0A68}" dt="2025-02-23T05:08:34.221" v="2219" actId="20577"/>
          <ac:spMkLst>
            <pc:docMk/>
            <pc:sldMk cId="1846737117" sldId="290"/>
            <ac:spMk id="16" creationId="{EC0ECD68-8BB2-7AD6-7A74-10A0285BA468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17" creationId="{EFA8BA87-E4A3-DBAA-5FED-112647C8C925}"/>
          </ac:spMkLst>
        </pc:sp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9" creationId="{C8DB9E56-E61A-4924-D0C0-42D3C9850F01}"/>
          </ac:picMkLst>
        </pc:picChg>
        <pc:picChg chg="del">
          <ac:chgData name="Abhirup Bag" userId="50c544b531b19592" providerId="LiveId" clId="{B0013EED-9C46-4A33-9309-79C1863C0A68}" dt="2025-02-23T04:57:34.650" v="2165" actId="478"/>
          <ac:picMkLst>
            <pc:docMk/>
            <pc:sldMk cId="1846737117" sldId="290"/>
            <ac:picMk id="10" creationId="{58D92185-49DD-A2E7-2795-F199E543949F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1" creationId="{37700E55-D60A-61E6-563E-61C48C3B9273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3" creationId="{E6652B25-63B1-F7EF-2C05-3BE021ECB0E6}"/>
          </ac:picMkLst>
        </pc:picChg>
        <pc:picChg chg="add mod">
          <ac:chgData name="Abhirup Bag" userId="50c544b531b19592" providerId="LiveId" clId="{B0013EED-9C46-4A33-9309-79C1863C0A68}" dt="2025-02-23T05:08:07.853" v="2214" actId="14100"/>
          <ac:picMkLst>
            <pc:docMk/>
            <pc:sldMk cId="1846737117" sldId="290"/>
            <ac:picMk id="15" creationId="{C22137C7-2E16-05C6-5F96-A80FC6C3FBCF}"/>
          </ac:picMkLst>
        </pc:picChg>
      </pc:sldChg>
      <pc:sldChg chg="delSp new del mod">
        <pc:chgData name="Abhirup Bag" userId="50c544b531b19592" providerId="LiveId" clId="{B0013EED-9C46-4A33-9309-79C1863C0A68}" dt="2025-02-23T05:41:24.032" v="2417" actId="47"/>
        <pc:sldMkLst>
          <pc:docMk/>
          <pc:sldMk cId="1701557095" sldId="291"/>
        </pc:sldMkLst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2" creationId="{F89B94A5-2C38-21CF-EA77-C1B75C8FA52C}"/>
          </ac:spMkLst>
        </pc:spChg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3" creationId="{676613B3-1009-8C79-EEE7-1B53CDCA4DC4}"/>
          </ac:spMkLst>
        </pc:spChg>
      </pc:sldChg>
      <pc:sldChg chg="addSp delSp modSp new mod">
        <pc:chgData name="Abhirup Bag" userId="50c544b531b19592" providerId="LiveId" clId="{B0013EED-9C46-4A33-9309-79C1863C0A68}" dt="2025-02-23T05:30:03.448" v="2362" actId="113"/>
        <pc:sldMkLst>
          <pc:docMk/>
          <pc:sldMk cId="4194979942" sldId="292"/>
        </pc:sldMkLst>
        <pc:spChg chg="del mod">
          <ac:chgData name="Abhirup Bag" userId="50c544b531b19592" providerId="LiveId" clId="{B0013EED-9C46-4A33-9309-79C1863C0A68}" dt="2025-02-23T05:11:42.788" v="2249" actId="478"/>
          <ac:spMkLst>
            <pc:docMk/>
            <pc:sldMk cId="4194979942" sldId="292"/>
            <ac:spMk id="2" creationId="{806431B6-8E5A-CBE8-FE3A-CD8AF7674644}"/>
          </ac:spMkLst>
        </pc:spChg>
        <pc:spChg chg="del">
          <ac:chgData name="Abhirup Bag" userId="50c544b531b19592" providerId="LiveId" clId="{B0013EED-9C46-4A33-9309-79C1863C0A68}" dt="2025-02-23T05:10:44.383" v="2238" actId="478"/>
          <ac:spMkLst>
            <pc:docMk/>
            <pc:sldMk cId="4194979942" sldId="292"/>
            <ac:spMk id="3" creationId="{2E5A26D5-CB18-1E3A-C7A6-B802AFDE4C54}"/>
          </ac:spMkLst>
        </pc:spChg>
        <pc:spChg chg="add mod">
          <ac:chgData name="Abhirup Bag" userId="50c544b531b19592" providerId="LiveId" clId="{B0013EED-9C46-4A33-9309-79C1863C0A68}" dt="2025-02-23T05:29:47.485" v="2360" actId="1036"/>
          <ac:spMkLst>
            <pc:docMk/>
            <pc:sldMk cId="4194979942" sldId="292"/>
            <ac:spMk id="4" creationId="{EFE52832-FCBB-C85E-0129-288A5FFC756D}"/>
          </ac:spMkLst>
        </pc:spChg>
        <pc:spChg chg="add del mod">
          <ac:chgData name="Abhirup Bag" userId="50c544b531b19592" providerId="LiveId" clId="{B0013EED-9C46-4A33-9309-79C1863C0A68}" dt="2025-02-23T05:11:47.485" v="2250" actId="478"/>
          <ac:spMkLst>
            <pc:docMk/>
            <pc:sldMk cId="4194979942" sldId="292"/>
            <ac:spMk id="6" creationId="{D7FCFE06-95C8-38DD-A28B-4A90DECFEB02}"/>
          </ac:spMkLst>
        </pc:spChg>
        <pc:spChg chg="add mod">
          <ac:chgData name="Abhirup Bag" userId="50c544b531b19592" providerId="LiveId" clId="{B0013EED-9C46-4A33-9309-79C1863C0A68}" dt="2025-02-23T05:14:04.507" v="2264" actId="6549"/>
          <ac:spMkLst>
            <pc:docMk/>
            <pc:sldMk cId="4194979942" sldId="292"/>
            <ac:spMk id="7" creationId="{73504257-ABC4-C0DD-CBAB-CCE14F752E4D}"/>
          </ac:spMkLst>
        </pc:spChg>
        <pc:spChg chg="add del">
          <ac:chgData name="Abhirup Bag" userId="50c544b531b19592" providerId="LiveId" clId="{B0013EED-9C46-4A33-9309-79C1863C0A68}" dt="2025-02-23T05:14:05.252" v="2265" actId="22"/>
          <ac:spMkLst>
            <pc:docMk/>
            <pc:sldMk cId="4194979942" sldId="292"/>
            <ac:spMk id="9" creationId="{267D3AAB-09CA-A46E-3B73-6ADF5178DAF6}"/>
          </ac:spMkLst>
        </pc:spChg>
        <pc:spChg chg="add">
          <ac:chgData name="Abhirup Bag" userId="50c544b531b19592" providerId="LiveId" clId="{B0013EED-9C46-4A33-9309-79C1863C0A68}" dt="2025-02-23T05:14:48.899" v="2266"/>
          <ac:spMkLst>
            <pc:docMk/>
            <pc:sldMk cId="4194979942" sldId="292"/>
            <ac:spMk id="10" creationId="{FF472509-A8E5-653A-33C0-57E383174BFC}"/>
          </ac:spMkLst>
        </pc:spChg>
        <pc:spChg chg="add del mod">
          <ac:chgData name="Abhirup Bag" userId="50c544b531b19592" providerId="LiveId" clId="{B0013EED-9C46-4A33-9309-79C1863C0A68}" dt="2025-02-23T05:20:33.399" v="2290" actId="12084"/>
          <ac:spMkLst>
            <pc:docMk/>
            <pc:sldMk cId="4194979942" sldId="292"/>
            <ac:spMk id="12" creationId="{FCB3CADF-A50F-292E-08E7-B32F3353CEAB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7" creationId="{F4E9F417-DE1C-E84A-9422-BBF849553E7E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8" creationId="{6A599E6C-1564-EBEE-22FE-2F7084E72251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9" creationId="{4505736B-A93D-0751-7E0E-E7EFE1325814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20" creationId="{07BBA4DE-0933-13F9-4715-C54A3515392C}"/>
          </ac:spMkLst>
        </pc:spChg>
        <pc:spChg chg="mod">
          <ac:chgData name="Abhirup Bag" userId="50c544b531b19592" providerId="LiveId" clId="{B0013EED-9C46-4A33-9309-79C1863C0A68}" dt="2025-02-23T05:29:20.613" v="2350" actId="14838"/>
          <ac:spMkLst>
            <pc:docMk/>
            <pc:sldMk cId="4194979942" sldId="292"/>
            <ac:spMk id="21" creationId="{C151EA4C-E285-EE53-F0F0-680E466CAC9D}"/>
          </ac:spMkLst>
        </pc:spChg>
        <pc:spChg chg="mod">
          <ac:chgData name="Abhirup Bag" userId="50c544b531b19592" providerId="LiveId" clId="{B0013EED-9C46-4A33-9309-79C1863C0A68}" dt="2025-02-23T05:29:59.303" v="2361" actId="113"/>
          <ac:spMkLst>
            <pc:docMk/>
            <pc:sldMk cId="4194979942" sldId="292"/>
            <ac:spMk id="22" creationId="{69D40641-4B2F-114A-CECD-27B27969618B}"/>
          </ac:spMkLst>
        </pc:spChg>
        <pc:spChg chg="mod">
          <ac:chgData name="Abhirup Bag" userId="50c544b531b19592" providerId="LiveId" clId="{B0013EED-9C46-4A33-9309-79C1863C0A68}" dt="2025-02-23T05:30:03.448" v="2362" actId="113"/>
          <ac:spMkLst>
            <pc:docMk/>
            <pc:sldMk cId="4194979942" sldId="292"/>
            <ac:spMk id="23" creationId="{D1B430ED-8653-DDC7-4B7E-4ECF3ABC706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4" creationId="{6BAE039C-EC80-FA6F-7FD0-87DD4CA41B8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5" creationId="{4BE7BF5D-40E1-5E0C-9B2D-5499967A6F56}"/>
          </ac:spMkLst>
        </pc:spChg>
        <pc:grpChg chg="mod">
          <ac:chgData name="Abhirup Bag" userId="50c544b531b19592" providerId="LiveId" clId="{B0013EED-9C46-4A33-9309-79C1863C0A68}" dt="2025-02-23T05:29:44.323" v="2352" actId="1076"/>
          <ac:grpSpMkLst>
            <pc:docMk/>
            <pc:sldMk cId="4194979942" sldId="292"/>
            <ac:grpSpMk id="16" creationId="{15F25B78-CA59-11B8-1A9A-B6AF55D97720}"/>
          </ac:grpSpMkLst>
        </pc:grpChg>
        <pc:graphicFrameChg chg="add mod">
          <ac:chgData name="Abhirup Bag" userId="50c544b531b19592" providerId="LiveId" clId="{B0013EED-9C46-4A33-9309-79C1863C0A68}" dt="2025-02-23T05:17:44.898" v="2279" actId="12084"/>
          <ac:graphicFrameMkLst>
            <pc:docMk/>
            <pc:sldMk cId="4194979942" sldId="292"/>
            <ac:graphicFrameMk id="13" creationId="{400D60C2-6106-99D2-8911-00267535F25E}"/>
          </ac:graphicFrameMkLst>
        </pc:graphicFrameChg>
        <pc:graphicFrameChg chg="add del mod modGraphic">
          <ac:chgData name="Abhirup Bag" userId="50c544b531b19592" providerId="LiveId" clId="{B0013EED-9C46-4A33-9309-79C1863C0A68}" dt="2025-02-23T05:20:15.333" v="2289" actId="478"/>
          <ac:graphicFrameMkLst>
            <pc:docMk/>
            <pc:sldMk cId="4194979942" sldId="292"/>
            <ac:graphicFrameMk id="14" creationId="{E3E729DC-7AED-A1FB-DC36-1391A5747630}"/>
          </ac:graphicFrameMkLst>
        </pc:graphicFrameChg>
        <pc:graphicFrameChg chg="add del mod">
          <ac:chgData name="Abhirup Bag" userId="50c544b531b19592" providerId="LiveId" clId="{B0013EED-9C46-4A33-9309-79C1863C0A68}" dt="2025-02-23T05:25:44.425" v="2337" actId="18245"/>
          <ac:graphicFrameMkLst>
            <pc:docMk/>
            <pc:sldMk cId="4194979942" sldId="292"/>
            <ac:graphicFrameMk id="15" creationId="{397F7CE5-871C-1FD5-3DED-5B97919082D7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5:43:40.259" v="2441" actId="1076"/>
        <pc:sldMkLst>
          <pc:docMk/>
          <pc:sldMk cId="2644254177" sldId="293"/>
        </pc:sldMkLst>
        <pc:spChg chg="mod">
          <ac:chgData name="Abhirup Bag" userId="50c544b531b19592" providerId="LiveId" clId="{B0013EED-9C46-4A33-9309-79C1863C0A68}" dt="2025-02-23T05:43:40.259" v="2441" actId="1076"/>
          <ac:spMkLst>
            <pc:docMk/>
            <pc:sldMk cId="2644254177" sldId="293"/>
            <ac:spMk id="2" creationId="{FE10F074-C203-713A-FD37-9A8EBE8CB5AE}"/>
          </ac:spMkLst>
        </pc:spChg>
        <pc:spChg chg="del">
          <ac:chgData name="Abhirup Bag" userId="50c544b531b19592" providerId="LiveId" clId="{B0013EED-9C46-4A33-9309-79C1863C0A68}" dt="2025-02-23T05:31:36.198" v="2375"/>
          <ac:spMkLst>
            <pc:docMk/>
            <pc:sldMk cId="2644254177" sldId="293"/>
            <ac:spMk id="3" creationId="{1CFFC9B7-B806-05DB-1B56-1E4CD2582361}"/>
          </ac:spMkLst>
        </pc:spChg>
        <pc:spChg chg="add del mod">
          <ac:chgData name="Abhirup Bag" userId="50c544b531b19592" providerId="LiveId" clId="{B0013EED-9C46-4A33-9309-79C1863C0A68}" dt="2025-02-23T05:33:44.722" v="2385" actId="12084"/>
          <ac:spMkLst>
            <pc:docMk/>
            <pc:sldMk cId="2644254177" sldId="293"/>
            <ac:spMk id="4" creationId="{0D09E1F2-0B20-CB9F-9D1E-33CE4DEFDD35}"/>
          </ac:spMkLst>
        </pc:spChg>
        <pc:graphicFrameChg chg="add mod">
          <ac:chgData name="Abhirup Bag" userId="50c544b531b19592" providerId="LiveId" clId="{B0013EED-9C46-4A33-9309-79C1863C0A68}" dt="2025-02-23T05:40:42.894" v="2413" actId="1076"/>
          <ac:graphicFrameMkLst>
            <pc:docMk/>
            <pc:sldMk cId="2644254177" sldId="293"/>
            <ac:graphicFrameMk id="5" creationId="{7DE4341F-E869-CA55-51B7-D89B5EFC1C63}"/>
          </ac:graphicFrameMkLst>
        </pc:graphicFrameChg>
      </pc:sldChg>
      <pc:sldChg chg="addSp modSp new mod">
        <pc:chgData name="Abhirup Bag" userId="50c544b531b19592" providerId="LiveId" clId="{B0013EED-9C46-4A33-9309-79C1863C0A68}" dt="2025-02-23T06:06:28.783" v="2602" actId="20577"/>
        <pc:sldMkLst>
          <pc:docMk/>
          <pc:sldMk cId="3205543804" sldId="294"/>
        </pc:sldMkLst>
        <pc:spChg chg="add mod">
          <ac:chgData name="Abhirup Bag" userId="50c544b531b19592" providerId="LiveId" clId="{B0013EED-9C46-4A33-9309-79C1863C0A68}" dt="2025-02-23T06:06:28.783" v="2602" actId="20577"/>
          <ac:spMkLst>
            <pc:docMk/>
            <pc:sldMk cId="3205543804" sldId="294"/>
            <ac:spMk id="2" creationId="{25B260EB-AE82-E2BE-3D21-B0B07C23775C}"/>
          </ac:spMkLst>
        </pc:spChg>
        <pc:spChg chg="add mod">
          <ac:chgData name="Abhirup Bag" userId="50c544b531b19592" providerId="LiveId" clId="{B0013EED-9C46-4A33-9309-79C1863C0A68}" dt="2025-02-23T05:47:55.268" v="2466" actId="1035"/>
          <ac:spMkLst>
            <pc:docMk/>
            <pc:sldMk cId="3205543804" sldId="294"/>
            <ac:spMk id="3" creationId="{DF808468-A588-A779-4F8C-358FC1CD501A}"/>
          </ac:spMkLst>
        </pc:spChg>
        <pc:picChg chg="add mod">
          <ac:chgData name="Abhirup Bag" userId="50c544b531b19592" providerId="LiveId" clId="{B0013EED-9C46-4A33-9309-79C1863C0A68}" dt="2025-02-23T05:47:50.812" v="2463" actId="1035"/>
          <ac:picMkLst>
            <pc:docMk/>
            <pc:sldMk cId="3205543804" sldId="294"/>
            <ac:picMk id="4" creationId="{E9CB11C8-A20F-0129-AD89-3D3313DA935B}"/>
          </ac:picMkLst>
        </pc:picChg>
      </pc:sldChg>
      <pc:sldChg chg="addSp delSp modSp new mod">
        <pc:chgData name="Abhirup Bag" userId="50c544b531b19592" providerId="LiveId" clId="{B0013EED-9C46-4A33-9309-79C1863C0A68}" dt="2025-02-23T05:49:49.780" v="2486" actId="14861"/>
        <pc:sldMkLst>
          <pc:docMk/>
          <pc:sldMk cId="2818957201" sldId="295"/>
        </pc:sldMkLst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2" creationId="{C536A641-65F3-7D20-8CAC-19B3EBB14470}"/>
          </ac:spMkLst>
        </pc:spChg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3" creationId="{BF690B32-172A-63C2-F230-EC899DBD5AF5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4" creationId="{A1C5A2DF-0821-0BE4-BD83-46B377AF45DC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6" creationId="{1DB2E1A7-12F9-7216-9F3F-0B2073BA69F5}"/>
          </ac:spMkLst>
        </pc:spChg>
        <pc:picChg chg="add mod">
          <ac:chgData name="Abhirup Bag" userId="50c544b531b19592" providerId="LiveId" clId="{B0013EED-9C46-4A33-9309-79C1863C0A68}" dt="2025-02-23T05:48:14.606" v="2469"/>
          <ac:picMkLst>
            <pc:docMk/>
            <pc:sldMk cId="2818957201" sldId="295"/>
            <ac:picMk id="5" creationId="{A0FB3F60-4B23-7CFD-63F3-8CF62A127D79}"/>
          </ac:picMkLst>
        </pc:picChg>
        <pc:picChg chg="add del mod">
          <ac:chgData name="Abhirup Bag" userId="50c544b531b19592" providerId="LiveId" clId="{B0013EED-9C46-4A33-9309-79C1863C0A68}" dt="2025-02-23T05:48:34.367" v="2472" actId="478"/>
          <ac:picMkLst>
            <pc:docMk/>
            <pc:sldMk cId="2818957201" sldId="295"/>
            <ac:picMk id="7" creationId="{E095D1D1-0C54-5517-734D-8C68A2E54239}"/>
          </ac:picMkLst>
        </pc:picChg>
        <pc:picChg chg="add mod">
          <ac:chgData name="Abhirup Bag" userId="50c544b531b19592" providerId="LiveId" clId="{B0013EED-9C46-4A33-9309-79C1863C0A68}" dt="2025-02-23T05:49:49.780" v="2486" actId="14861"/>
          <ac:picMkLst>
            <pc:docMk/>
            <pc:sldMk cId="2818957201" sldId="295"/>
            <ac:picMk id="8" creationId="{7EBC1740-2550-4454-5412-1A9792B62BF4}"/>
          </ac:picMkLst>
        </pc:picChg>
      </pc:sldChg>
      <pc:sldChg chg="addSp delSp modSp new mod ord">
        <pc:chgData name="Abhirup Bag" userId="50c544b531b19592" providerId="LiveId" clId="{B0013EED-9C46-4A33-9309-79C1863C0A68}" dt="2025-02-23T06:45:53.645" v="2961" actId="14861"/>
        <pc:sldMkLst>
          <pc:docMk/>
          <pc:sldMk cId="1309016123" sldId="296"/>
        </pc:sldMkLst>
        <pc:spChg chg="del mod">
          <ac:chgData name="Abhirup Bag" userId="50c544b531b19592" providerId="LiveId" clId="{B0013EED-9C46-4A33-9309-79C1863C0A68}" dt="2025-02-23T05:51:40.075" v="2498" actId="478"/>
          <ac:spMkLst>
            <pc:docMk/>
            <pc:sldMk cId="1309016123" sldId="296"/>
            <ac:spMk id="2" creationId="{7A7232F8-5B04-20E0-F9F6-4155D1FB2AAF}"/>
          </ac:spMkLst>
        </pc:spChg>
        <pc:spChg chg="del">
          <ac:chgData name="Abhirup Bag" userId="50c544b531b19592" providerId="LiveId" clId="{B0013EED-9C46-4A33-9309-79C1863C0A68}" dt="2025-02-23T05:53:24.636" v="2511" actId="478"/>
          <ac:spMkLst>
            <pc:docMk/>
            <pc:sldMk cId="1309016123" sldId="296"/>
            <ac:spMk id="3" creationId="{11059962-842F-E669-D7AF-8CDA289D464D}"/>
          </ac:spMkLst>
        </pc:spChg>
        <pc:spChg chg="add mod">
          <ac:chgData name="Abhirup Bag" userId="50c544b531b19592" providerId="LiveId" clId="{B0013EED-9C46-4A33-9309-79C1863C0A68}" dt="2025-02-23T06:01:14.174" v="2577" actId="1076"/>
          <ac:spMkLst>
            <pc:docMk/>
            <pc:sldMk cId="1309016123" sldId="296"/>
            <ac:spMk id="4" creationId="{39839B36-CB84-A0C7-FFE7-713740E16662}"/>
          </ac:spMkLst>
        </pc:spChg>
        <pc:spChg chg="add del mod">
          <ac:chgData name="Abhirup Bag" userId="50c544b531b19592" providerId="LiveId" clId="{B0013EED-9C46-4A33-9309-79C1863C0A68}" dt="2025-02-23T05:51:43.430" v="2499" actId="478"/>
          <ac:spMkLst>
            <pc:docMk/>
            <pc:sldMk cId="1309016123" sldId="296"/>
            <ac:spMk id="6" creationId="{BF175674-F749-A667-B0F3-9C44C36195F4}"/>
          </ac:spMkLst>
        </pc:spChg>
        <pc:graphicFrameChg chg="add mod modGraphic">
          <ac:chgData name="Abhirup Bag" userId="50c544b531b19592" providerId="LiveId" clId="{B0013EED-9C46-4A33-9309-79C1863C0A68}" dt="2025-02-23T06:45:53.645" v="2961" actId="14861"/>
          <ac:graphicFrameMkLst>
            <pc:docMk/>
            <pc:sldMk cId="1309016123" sldId="296"/>
            <ac:graphicFrameMk id="7" creationId="{CEFFB9F5-8EBE-599F-CE45-F3FF4522DB9A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8" creationId="{7B7E17CA-927E-0D6D-BA55-DD133104545C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9" creationId="{6743850D-DC50-3D94-A4D6-A205E1E4FDB7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0" creationId="{0B9EE621-825D-FF15-F526-8F9226BFB446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1" creationId="{326CD074-20E5-623A-0799-91C224987202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2" creationId="{E4AEFB99-825F-C2CA-7C90-111E5B218B32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6:44:33.330" v="2960" actId="1076"/>
        <pc:sldMkLst>
          <pc:docMk/>
          <pc:sldMk cId="611669685" sldId="297"/>
        </pc:sldMkLst>
        <pc:spChg chg="add del">
          <ac:chgData name="Abhirup Bag" userId="50c544b531b19592" providerId="LiveId" clId="{B0013EED-9C46-4A33-9309-79C1863C0A68}" dt="2025-02-23T06:09:16.008" v="2615" actId="478"/>
          <ac:spMkLst>
            <pc:docMk/>
            <pc:sldMk cId="611669685" sldId="297"/>
            <ac:spMk id="2" creationId="{174039BA-6ADF-8D5F-2ADA-BA6D266AFD36}"/>
          </ac:spMkLst>
        </pc:spChg>
        <pc:spChg chg="add mod">
          <ac:chgData name="Abhirup Bag" userId="50c544b531b19592" providerId="LiveId" clId="{B0013EED-9C46-4A33-9309-79C1863C0A68}" dt="2025-02-23T06:44:33.330" v="2960" actId="1076"/>
          <ac:spMkLst>
            <pc:docMk/>
            <pc:sldMk cId="611669685" sldId="297"/>
            <ac:spMk id="3" creationId="{C0867360-00A8-15E4-0B62-23111F460778}"/>
          </ac:spMkLst>
        </pc:spChg>
        <pc:spChg chg="add">
          <ac:chgData name="Abhirup Bag" userId="50c544b531b19592" providerId="LiveId" clId="{B0013EED-9C46-4A33-9309-79C1863C0A68}" dt="2025-02-23T06:11:08.480" v="2639"/>
          <ac:spMkLst>
            <pc:docMk/>
            <pc:sldMk cId="611669685" sldId="297"/>
            <ac:spMk id="5" creationId="{B0D5CE31-1B92-49AE-6EB1-937BE36AD2BE}"/>
          </ac:spMkLst>
        </pc:spChg>
        <pc:spChg chg="add del mod">
          <ac:chgData name="Abhirup Bag" userId="50c544b531b19592" providerId="LiveId" clId="{B0013EED-9C46-4A33-9309-79C1863C0A68}" dt="2025-02-23T06:14:07.735" v="2667" actId="12084"/>
          <ac:spMkLst>
            <pc:docMk/>
            <pc:sldMk cId="611669685" sldId="297"/>
            <ac:spMk id="6" creationId="{AF400903-7EEF-3ACE-A74C-CB8185069E2B}"/>
          </ac:spMkLst>
        </pc:spChg>
        <pc:spChg chg="add">
          <ac:chgData name="Abhirup Bag" userId="50c544b531b19592" providerId="LiveId" clId="{B0013EED-9C46-4A33-9309-79C1863C0A68}" dt="2025-02-23T06:11:39.249" v="2642"/>
          <ac:spMkLst>
            <pc:docMk/>
            <pc:sldMk cId="611669685" sldId="297"/>
            <ac:spMk id="7" creationId="{BCFF1BE3-EBE0-318D-FD51-64EF51153E43}"/>
          </ac:spMkLst>
        </pc:spChg>
        <pc:spChg chg="add">
          <ac:chgData name="Abhirup Bag" userId="50c544b531b19592" providerId="LiveId" clId="{B0013EED-9C46-4A33-9309-79C1863C0A68}" dt="2025-02-23T06:11:45.182" v="2643"/>
          <ac:spMkLst>
            <pc:docMk/>
            <pc:sldMk cId="611669685" sldId="297"/>
            <ac:spMk id="8" creationId="{CC9712A5-E852-BFDC-03A4-1C61E6D0260D}"/>
          </ac:spMkLst>
        </pc:spChg>
        <pc:spChg chg="add">
          <ac:chgData name="Abhirup Bag" userId="50c544b531b19592" providerId="LiveId" clId="{B0013EED-9C46-4A33-9309-79C1863C0A68}" dt="2025-02-23T06:12:11.047" v="2648"/>
          <ac:spMkLst>
            <pc:docMk/>
            <pc:sldMk cId="611669685" sldId="297"/>
            <ac:spMk id="9" creationId="{16D9495D-E61D-BD90-E667-5B5338676FF8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2" creationId="{FA2AEE4A-51AE-8C26-78A6-909989A28F9F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3" creationId="{39D6038F-7BD8-B408-BD2F-0649E3908942}"/>
          </ac:spMkLst>
        </pc:spChg>
        <pc:spChg chg="mod">
          <ac:chgData name="Abhirup Bag" userId="50c544b531b19592" providerId="LiveId" clId="{B0013EED-9C46-4A33-9309-79C1863C0A68}" dt="2025-02-23T06:18:39.025" v="2726"/>
          <ac:spMkLst>
            <pc:docMk/>
            <pc:sldMk cId="611669685" sldId="297"/>
            <ac:spMk id="15" creationId="{DDA31AD0-E67F-5BA4-83B0-D6D7F5B8BCFF}"/>
          </ac:spMkLst>
        </pc:spChg>
        <pc:spChg chg="mod">
          <ac:chgData name="Abhirup Bag" userId="50c544b531b19592" providerId="LiveId" clId="{B0013EED-9C46-4A33-9309-79C1863C0A68}" dt="2025-02-23T06:20:08.011" v="2775" actId="20577"/>
          <ac:spMkLst>
            <pc:docMk/>
            <pc:sldMk cId="611669685" sldId="297"/>
            <ac:spMk id="16" creationId="{17612DF4-F195-33E8-AA39-2E03F43D4E41}"/>
          </ac:spMkLst>
        </pc:spChg>
        <pc:spChg chg="mod">
          <ac:chgData name="Abhirup Bag" userId="50c544b531b19592" providerId="LiveId" clId="{B0013EED-9C46-4A33-9309-79C1863C0A68}" dt="2025-02-23T06:18:39.494" v="2727"/>
          <ac:spMkLst>
            <pc:docMk/>
            <pc:sldMk cId="611669685" sldId="297"/>
            <ac:spMk id="18" creationId="{6D36344F-289B-843B-A869-D290410D2777}"/>
          </ac:spMkLst>
        </pc:spChg>
        <pc:spChg chg="mod">
          <ac:chgData name="Abhirup Bag" userId="50c544b531b19592" providerId="LiveId" clId="{B0013EED-9C46-4A33-9309-79C1863C0A68}" dt="2025-02-23T06:19:42.485" v="2752" actId="20577"/>
          <ac:spMkLst>
            <pc:docMk/>
            <pc:sldMk cId="611669685" sldId="297"/>
            <ac:spMk id="19" creationId="{A7282B64-CEBA-79AE-3F2E-5DFD2CCA6681}"/>
          </ac:spMkLst>
        </pc:spChg>
        <pc:spChg chg="mod">
          <ac:chgData name="Abhirup Bag" userId="50c544b531b19592" providerId="LiveId" clId="{B0013EED-9C46-4A33-9309-79C1863C0A68}" dt="2025-02-23T06:18:39.887" v="2728"/>
          <ac:spMkLst>
            <pc:docMk/>
            <pc:sldMk cId="611669685" sldId="297"/>
            <ac:spMk id="21" creationId="{A9F4BD05-1F5F-4B4C-4F52-AC5D364B5637}"/>
          </ac:spMkLst>
        </pc:spChg>
        <pc:spChg chg="mod">
          <ac:chgData name="Abhirup Bag" userId="50c544b531b19592" providerId="LiveId" clId="{B0013EED-9C46-4A33-9309-79C1863C0A68}" dt="2025-02-23T06:18:58.943" v="2734" actId="20577"/>
          <ac:spMkLst>
            <pc:docMk/>
            <pc:sldMk cId="611669685" sldId="297"/>
            <ac:spMk id="22" creationId="{C921B336-E4C8-9780-846B-96DCCCA5C102}"/>
          </ac:spMkLst>
        </pc:s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1" creationId="{A10C8FD4-D9A7-F08B-B43B-B09642CE2BD7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4" creationId="{ACD70FFA-05A4-5AAA-4C03-7786ABC200D8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7" creationId="{5C695F8D-C623-9462-9D4E-2612DD4822BF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20" creationId="{5DE969A7-F0E1-9CB3-D3B3-83A6D2581AB7}"/>
          </ac:grpSpMkLst>
        </pc:grpChg>
        <pc:graphicFrameChg chg="add mod">
          <ac:chgData name="Abhirup Bag" userId="50c544b531b19592" providerId="LiveId" clId="{B0013EED-9C46-4A33-9309-79C1863C0A68}" dt="2025-02-23T06:44:33.330" v="2960" actId="1076"/>
          <ac:graphicFrameMkLst>
            <pc:docMk/>
            <pc:sldMk cId="611669685" sldId="297"/>
            <ac:graphicFrameMk id="10" creationId="{E36E12F2-F258-4751-6A0C-E8A74FC6441A}"/>
          </ac:graphicFrameMkLst>
        </pc:graphicFrameChg>
        <pc:picChg chg="add mod">
          <ac:chgData name="Abhirup Bag" userId="50c544b531b19592" providerId="LiveId" clId="{B0013EED-9C46-4A33-9309-79C1863C0A68}" dt="2025-02-23T06:44:33.330" v="2960" actId="1076"/>
          <ac:picMkLst>
            <pc:docMk/>
            <pc:sldMk cId="611669685" sldId="297"/>
            <ac:picMk id="4" creationId="{BDF3BF4C-515B-5623-8718-4B3B6EB88DF8}"/>
          </ac:picMkLst>
        </pc:picChg>
      </pc:sldChg>
      <pc:sldChg chg="addSp delSp modSp new mod">
        <pc:chgData name="Abhirup Bag" userId="50c544b531b19592" providerId="LiveId" clId="{B0013EED-9C46-4A33-9309-79C1863C0A68}" dt="2025-02-23T06:25:12.472" v="2808"/>
        <pc:sldMkLst>
          <pc:docMk/>
          <pc:sldMk cId="2976079718" sldId="298"/>
        </pc:sldMkLst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2" creationId="{2FA9E503-3ADE-F0C8-8190-3D8583E5E36C}"/>
          </ac:spMkLst>
        </pc:spChg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3" creationId="{51EE7E1F-88D4-586D-AD64-6A42E02CC468}"/>
          </ac:spMkLst>
        </pc:spChg>
        <pc:spChg chg="add mod">
          <ac:chgData name="Abhirup Bag" userId="50c544b531b19592" providerId="LiveId" clId="{B0013EED-9C46-4A33-9309-79C1863C0A68}" dt="2025-02-23T06:23:49.325" v="2799" actId="20577"/>
          <ac:spMkLst>
            <pc:docMk/>
            <pc:sldMk cId="2976079718" sldId="298"/>
            <ac:spMk id="4" creationId="{9EB280E4-3C69-6571-1BB6-A1B5684EB7AD}"/>
          </ac:spMkLst>
        </pc:spChg>
        <pc:graphicFrameChg chg="add mod">
          <ac:chgData name="Abhirup Bag" userId="50c544b531b19592" providerId="LiveId" clId="{B0013EED-9C46-4A33-9309-79C1863C0A68}" dt="2025-02-23T06:25:12.472" v="2808"/>
          <ac:graphicFrameMkLst>
            <pc:docMk/>
            <pc:sldMk cId="2976079718" sldId="298"/>
            <ac:graphicFrameMk id="5" creationId="{FECBF9DE-4D5F-75A6-DF63-2D8E38F3CFB5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6:37:46.379" v="2929" actId="47"/>
        <pc:sldMkLst>
          <pc:docMk/>
          <pc:sldMk cId="1166764557" sldId="299"/>
        </pc:sldMkLst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2" creationId="{4289F88B-C1EA-AFDF-F0C8-51ED13E729CD}"/>
          </ac:spMkLst>
        </pc:spChg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3" creationId="{B78F0D1C-161B-EA50-505B-D1F017D608A7}"/>
          </ac:spMkLst>
        </pc:spChg>
        <pc:spChg chg="add mod">
          <ac:chgData name="Abhirup Bag" userId="50c544b531b19592" providerId="LiveId" clId="{B0013EED-9C46-4A33-9309-79C1863C0A68}" dt="2025-02-23T06:30:05.868" v="2864" actId="1076"/>
          <ac:spMkLst>
            <pc:docMk/>
            <pc:sldMk cId="1166764557" sldId="299"/>
            <ac:spMk id="4" creationId="{9D0F0FF8-7C42-D8CF-BC2C-F4250C5E935D}"/>
          </ac:spMkLst>
        </pc:spChg>
        <pc:spChg chg="add mod">
          <ac:chgData name="Abhirup Bag" userId="50c544b531b19592" providerId="LiveId" clId="{B0013EED-9C46-4A33-9309-79C1863C0A68}" dt="2025-02-23T06:33:32.753" v="2871" actId="1076"/>
          <ac:spMkLst>
            <pc:docMk/>
            <pc:sldMk cId="1166764557" sldId="299"/>
            <ac:spMk id="5" creationId="{EDF99A9A-7485-D25C-EB62-27044DFC9634}"/>
          </ac:spMkLst>
        </pc:spChg>
      </pc:sldChg>
      <pc:sldChg chg="addSp modSp new mod">
        <pc:chgData name="Abhirup Bag" userId="50c544b531b19592" providerId="LiveId" clId="{B0013EED-9C46-4A33-9309-79C1863C0A68}" dt="2025-02-23T06:35:59.388" v="2895" actId="20577"/>
        <pc:sldMkLst>
          <pc:docMk/>
          <pc:sldMk cId="3230240144" sldId="300"/>
        </pc:sldMkLst>
        <pc:spChg chg="add mod">
          <ac:chgData name="Abhirup Bag" userId="50c544b531b19592" providerId="LiveId" clId="{B0013EED-9C46-4A33-9309-79C1863C0A68}" dt="2025-02-23T06:35:25.139" v="2890" actId="1076"/>
          <ac:spMkLst>
            <pc:docMk/>
            <pc:sldMk cId="3230240144" sldId="300"/>
            <ac:spMk id="2" creationId="{81F5D4FB-EBEF-EB19-97D0-D507A504302C}"/>
          </ac:spMkLst>
        </pc:spChg>
        <pc:spChg chg="add mod">
          <ac:chgData name="Abhirup Bag" userId="50c544b531b19592" providerId="LiveId" clId="{B0013EED-9C46-4A33-9309-79C1863C0A68}" dt="2025-02-23T06:35:59.388" v="2895" actId="20577"/>
          <ac:spMkLst>
            <pc:docMk/>
            <pc:sldMk cId="3230240144" sldId="300"/>
            <ac:spMk id="3" creationId="{825D2C48-947D-5CB6-BC0B-B8E02AC6D7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Decision Trees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Support Vector Machines (SVM)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K-Nearest Neighbour Estimation(KNN)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Neural networks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 custLinFactNeighborX="0" custLinFactNeighborY="0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B0AAE0-AF1D-4706-A293-39E6A0D6DDF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DA9F2A-A271-4A0B-9F3F-DBFB58E25DB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Select a value for k.</a:t>
          </a:r>
          <a:endParaRPr lang="en-IN" dirty="0"/>
        </a:p>
      </dgm:t>
    </dgm:pt>
    <dgm:pt modelId="{46EDC32A-BF79-4AB3-8126-0FC3E7B41CF0}" type="par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113E0729-046E-457D-96DE-DCB47D68F70B}" type="sib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97626B5D-014E-46AE-8A59-020C07AD37D8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   Find the k-nearest neighbors of the query point 𝑥.</a:t>
          </a:r>
          <a:endParaRPr lang="en-IN" dirty="0"/>
        </a:p>
      </dgm:t>
    </dgm:pt>
    <dgm:pt modelId="{9B4E9BD1-CD0F-4D39-9CB1-E1D9582E5015}" type="par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0A3B2BFE-263F-4ABC-A060-D791F1D3F06F}" type="sib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B597D1FE-9BAA-4EA2-835F-CC32EB7E79E3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Compute the volume V of the region containing these neighbors.</a:t>
          </a:r>
          <a:endParaRPr lang="en-IN" dirty="0"/>
        </a:p>
      </dgm:t>
    </dgm:pt>
    <dgm:pt modelId="{D5111DE1-5FF7-4B48-93E8-428A8D111D6C}" type="par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9BD22CAA-A933-4AC6-9FBD-C8DEFFDA93DE}" type="sib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B56880CA-CE00-4A1E-8E06-3939AF67E510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Estimate the density using the formula above.</a:t>
          </a:r>
          <a:endParaRPr lang="en-IN" dirty="0"/>
        </a:p>
      </dgm:t>
    </dgm:pt>
    <dgm:pt modelId="{3614F51E-7498-4C62-99B2-C5E5B989F42A}" type="par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52C55CD8-412C-4003-9AE0-F5E52AB8F88C}" type="sib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94F9591E-6B8D-44A5-B762-5C48D77C2FDD}" type="pres">
      <dgm:prSet presAssocID="{26B0AAE0-AF1D-4706-A293-39E6A0D6DDFA}" presName="rootnode" presStyleCnt="0">
        <dgm:presLayoutVars>
          <dgm:chMax/>
          <dgm:chPref/>
          <dgm:dir/>
          <dgm:animLvl val="lvl"/>
        </dgm:presLayoutVars>
      </dgm:prSet>
      <dgm:spPr/>
    </dgm:pt>
    <dgm:pt modelId="{9521796A-CF3E-43F7-BA2F-7D09FA61FFF7}" type="pres">
      <dgm:prSet presAssocID="{12DA9F2A-A271-4A0B-9F3F-DBFB58E25DB4}" presName="composite" presStyleCnt="0"/>
      <dgm:spPr/>
    </dgm:pt>
    <dgm:pt modelId="{963F4B58-D26D-4084-AB3F-19B5D44AA5DC}" type="pres">
      <dgm:prSet presAssocID="{12DA9F2A-A271-4A0B-9F3F-DBFB58E25DB4}" presName="bentUpArrow1" presStyleLbl="alignImgPlace1" presStyleIdx="0" presStyleCnt="3" custScaleY="17355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517D0213-6C84-4FEC-9D23-60285E0E7458}" type="pres">
      <dgm:prSet presAssocID="{12DA9F2A-A271-4A0B-9F3F-DBFB58E25DB4}" presName="ParentText" presStyleLbl="node1" presStyleIdx="0" presStyleCnt="4" custScaleX="397556" custLinFactNeighborX="86665" custLinFactNeighborY="-17">
        <dgm:presLayoutVars>
          <dgm:chMax val="1"/>
          <dgm:chPref val="1"/>
          <dgm:bulletEnabled val="1"/>
        </dgm:presLayoutVars>
      </dgm:prSet>
      <dgm:spPr/>
    </dgm:pt>
    <dgm:pt modelId="{D03B85A3-7347-488B-8C12-BF3569908CD2}" type="pres">
      <dgm:prSet presAssocID="{12DA9F2A-A271-4A0B-9F3F-DBFB58E25DB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1F9009E-38F8-4DDA-BA6A-948B3E98EA4D}" type="pres">
      <dgm:prSet presAssocID="{113E0729-046E-457D-96DE-DCB47D68F70B}" presName="sibTrans" presStyleCnt="0"/>
      <dgm:spPr/>
    </dgm:pt>
    <dgm:pt modelId="{AA809FDB-9BB8-402D-84AD-F1A57B48B688}" type="pres">
      <dgm:prSet presAssocID="{97626B5D-014E-46AE-8A59-020C07AD37D8}" presName="composite" presStyleCnt="0"/>
      <dgm:spPr/>
    </dgm:pt>
    <dgm:pt modelId="{EE8E1888-BAC7-4649-A607-E098713E9A02}" type="pres">
      <dgm:prSet presAssocID="{97626B5D-014E-46AE-8A59-020C07AD37D8}" presName="bentUpArrow1" presStyleLbl="alignImgPlace1" presStyleIdx="1" presStyleCnt="3" custScaleY="152311" custLinFactNeighborY="-321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F8212421-AF1D-414A-A307-8FBFC15520BA}" type="pres">
      <dgm:prSet presAssocID="{97626B5D-014E-46AE-8A59-020C07AD37D8}" presName="ParentText" presStyleLbl="node1" presStyleIdx="1" presStyleCnt="4" custScaleX="390771" custLinFactNeighborX="33371" custLinFactNeighborY="-2724">
        <dgm:presLayoutVars>
          <dgm:chMax val="1"/>
          <dgm:chPref val="1"/>
          <dgm:bulletEnabled val="1"/>
        </dgm:presLayoutVars>
      </dgm:prSet>
      <dgm:spPr/>
    </dgm:pt>
    <dgm:pt modelId="{F0AEB542-0C09-4B65-B0D9-E1D65510C9A2}" type="pres">
      <dgm:prSet presAssocID="{97626B5D-014E-46AE-8A59-020C07AD37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46217B5-79C0-48E8-B32D-754E5A6C7732}" type="pres">
      <dgm:prSet presAssocID="{0A3B2BFE-263F-4ABC-A060-D791F1D3F06F}" presName="sibTrans" presStyleCnt="0"/>
      <dgm:spPr/>
    </dgm:pt>
    <dgm:pt modelId="{352553FE-3F17-4AA7-B1E7-F197A82F21CA}" type="pres">
      <dgm:prSet presAssocID="{B597D1FE-9BAA-4EA2-835F-CC32EB7E79E3}" presName="composite" presStyleCnt="0"/>
      <dgm:spPr/>
    </dgm:pt>
    <dgm:pt modelId="{1AD8329B-8EE9-4126-9DA7-EF5EDD88D5EC}" type="pres">
      <dgm:prSet presAssocID="{B597D1FE-9BAA-4EA2-835F-CC32EB7E79E3}" presName="bentUpArrow1" presStyleLbl="alignImgPlace1" presStyleIdx="2" presStyleCnt="3" custScaleX="110233" custScaleY="154401" custLinFactX="-63963" custLinFactNeighborX="-100000" custLinFactNeighborY="2476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18CDD2C8-2C09-4C5E-91D4-3B0AD92EAB69}" type="pres">
      <dgm:prSet presAssocID="{B597D1FE-9BAA-4EA2-835F-CC32EB7E79E3}" presName="ParentText" presStyleLbl="node1" presStyleIdx="2" presStyleCnt="4" custScaleX="480422" custLinFactNeighborX="31464" custLinFactNeighborY="1362">
        <dgm:presLayoutVars>
          <dgm:chMax val="1"/>
          <dgm:chPref val="1"/>
          <dgm:bulletEnabled val="1"/>
        </dgm:presLayoutVars>
      </dgm:prSet>
      <dgm:spPr/>
    </dgm:pt>
    <dgm:pt modelId="{130491A6-A9FD-4CA1-B618-3E986EF8DBEB}" type="pres">
      <dgm:prSet presAssocID="{B597D1FE-9BAA-4EA2-835F-CC32EB7E79E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A551B4A-98DB-4F4C-99F3-CB9986ACCB44}" type="pres">
      <dgm:prSet presAssocID="{9BD22CAA-A933-4AC6-9FBD-C8DEFFDA93DE}" presName="sibTrans" presStyleCnt="0"/>
      <dgm:spPr/>
    </dgm:pt>
    <dgm:pt modelId="{6F701E72-71E0-4321-B629-8A93A9334CD4}" type="pres">
      <dgm:prSet presAssocID="{B56880CA-CE00-4A1E-8E06-3939AF67E510}" presName="composite" presStyleCnt="0"/>
      <dgm:spPr/>
    </dgm:pt>
    <dgm:pt modelId="{64F6DF2B-7B62-4B96-9D20-FFD80806EC93}" type="pres">
      <dgm:prSet presAssocID="{B56880CA-CE00-4A1E-8E06-3939AF67E510}" presName="ParentText" presStyleLbl="node1" presStyleIdx="3" presStyleCnt="4" custScaleX="539407" custLinFactNeighborX="-29751" custLinFactNeighborY="14893">
        <dgm:presLayoutVars>
          <dgm:chMax val="1"/>
          <dgm:chPref val="1"/>
          <dgm:bulletEnabled val="1"/>
        </dgm:presLayoutVars>
      </dgm:prSet>
      <dgm:spPr/>
    </dgm:pt>
  </dgm:ptLst>
  <dgm:cxnLst>
    <dgm:cxn modelId="{0A498201-4DD3-4ABB-864A-2AF59CA50D8D}" srcId="{26B0AAE0-AF1D-4706-A293-39E6A0D6DDFA}" destId="{12DA9F2A-A271-4A0B-9F3F-DBFB58E25DB4}" srcOrd="0" destOrd="0" parTransId="{46EDC32A-BF79-4AB3-8126-0FC3E7B41CF0}" sibTransId="{113E0729-046E-457D-96DE-DCB47D68F70B}"/>
    <dgm:cxn modelId="{E77EB52D-6B44-47E5-86C1-332015B45E75}" type="presOf" srcId="{26B0AAE0-AF1D-4706-A293-39E6A0D6DDFA}" destId="{94F9591E-6B8D-44A5-B762-5C48D77C2FDD}" srcOrd="0" destOrd="0" presId="urn:microsoft.com/office/officeart/2005/8/layout/StepDownProcess"/>
    <dgm:cxn modelId="{05CD6D5F-896A-45DF-9498-0DACB8155147}" type="presOf" srcId="{12DA9F2A-A271-4A0B-9F3F-DBFB58E25DB4}" destId="{517D0213-6C84-4FEC-9D23-60285E0E7458}" srcOrd="0" destOrd="0" presId="urn:microsoft.com/office/officeart/2005/8/layout/StepDownProcess"/>
    <dgm:cxn modelId="{02D7AB6A-E754-45C7-BF18-2AB67EF6D553}" srcId="{26B0AAE0-AF1D-4706-A293-39E6A0D6DDFA}" destId="{B597D1FE-9BAA-4EA2-835F-CC32EB7E79E3}" srcOrd="2" destOrd="0" parTransId="{D5111DE1-5FF7-4B48-93E8-428A8D111D6C}" sibTransId="{9BD22CAA-A933-4AC6-9FBD-C8DEFFDA93DE}"/>
    <dgm:cxn modelId="{6F28F58F-E2E5-4A9D-9887-570BF181460D}" type="presOf" srcId="{B597D1FE-9BAA-4EA2-835F-CC32EB7E79E3}" destId="{18CDD2C8-2C09-4C5E-91D4-3B0AD92EAB69}" srcOrd="0" destOrd="0" presId="urn:microsoft.com/office/officeart/2005/8/layout/StepDownProcess"/>
    <dgm:cxn modelId="{5E2E0CB0-DA02-4DB5-859F-53E6AF8C50F1}" type="presOf" srcId="{97626B5D-014E-46AE-8A59-020C07AD37D8}" destId="{F8212421-AF1D-414A-A307-8FBFC15520BA}" srcOrd="0" destOrd="0" presId="urn:microsoft.com/office/officeart/2005/8/layout/StepDownProcess"/>
    <dgm:cxn modelId="{112DFEB5-742A-41CC-996C-F166BBEDC37E}" srcId="{26B0AAE0-AF1D-4706-A293-39E6A0D6DDFA}" destId="{B56880CA-CE00-4A1E-8E06-3939AF67E510}" srcOrd="3" destOrd="0" parTransId="{3614F51E-7498-4C62-99B2-C5E5B989F42A}" sibTransId="{52C55CD8-412C-4003-9AE0-F5E52AB8F88C}"/>
    <dgm:cxn modelId="{A2C933BC-A289-4542-9AB2-BE2DD2079B0A}" type="presOf" srcId="{B56880CA-CE00-4A1E-8E06-3939AF67E510}" destId="{64F6DF2B-7B62-4B96-9D20-FFD80806EC93}" srcOrd="0" destOrd="0" presId="urn:microsoft.com/office/officeart/2005/8/layout/StepDownProcess"/>
    <dgm:cxn modelId="{C545C8E8-A148-4946-9FC7-626425AB081A}" srcId="{26B0AAE0-AF1D-4706-A293-39E6A0D6DDFA}" destId="{97626B5D-014E-46AE-8A59-020C07AD37D8}" srcOrd="1" destOrd="0" parTransId="{9B4E9BD1-CD0F-4D39-9CB1-E1D9582E5015}" sibTransId="{0A3B2BFE-263F-4ABC-A060-D791F1D3F06F}"/>
    <dgm:cxn modelId="{2930695C-B661-4D56-965D-294D13C9E3CA}" type="presParOf" srcId="{94F9591E-6B8D-44A5-B762-5C48D77C2FDD}" destId="{9521796A-CF3E-43F7-BA2F-7D09FA61FFF7}" srcOrd="0" destOrd="0" presId="urn:microsoft.com/office/officeart/2005/8/layout/StepDownProcess"/>
    <dgm:cxn modelId="{947446AC-A9A7-4DE7-BF82-0C64C6FC46F9}" type="presParOf" srcId="{9521796A-CF3E-43F7-BA2F-7D09FA61FFF7}" destId="{963F4B58-D26D-4084-AB3F-19B5D44AA5DC}" srcOrd="0" destOrd="0" presId="urn:microsoft.com/office/officeart/2005/8/layout/StepDownProcess"/>
    <dgm:cxn modelId="{20EE3F7A-EE30-4593-91D1-8FB632DDB4CE}" type="presParOf" srcId="{9521796A-CF3E-43F7-BA2F-7D09FA61FFF7}" destId="{517D0213-6C84-4FEC-9D23-60285E0E7458}" srcOrd="1" destOrd="0" presId="urn:microsoft.com/office/officeart/2005/8/layout/StepDownProcess"/>
    <dgm:cxn modelId="{ADE6F5F4-C910-4FCD-BC7E-C27378CDADB8}" type="presParOf" srcId="{9521796A-CF3E-43F7-BA2F-7D09FA61FFF7}" destId="{D03B85A3-7347-488B-8C12-BF3569908CD2}" srcOrd="2" destOrd="0" presId="urn:microsoft.com/office/officeart/2005/8/layout/StepDownProcess"/>
    <dgm:cxn modelId="{AD11A981-76A5-4047-9466-1033DE7A4E4A}" type="presParOf" srcId="{94F9591E-6B8D-44A5-B762-5C48D77C2FDD}" destId="{B1F9009E-38F8-4DDA-BA6A-948B3E98EA4D}" srcOrd="1" destOrd="0" presId="urn:microsoft.com/office/officeart/2005/8/layout/StepDownProcess"/>
    <dgm:cxn modelId="{68E762E9-37F1-47B7-B684-BCEFBDE1EA95}" type="presParOf" srcId="{94F9591E-6B8D-44A5-B762-5C48D77C2FDD}" destId="{AA809FDB-9BB8-402D-84AD-F1A57B48B688}" srcOrd="2" destOrd="0" presId="urn:microsoft.com/office/officeart/2005/8/layout/StepDownProcess"/>
    <dgm:cxn modelId="{4A718CC4-E19C-4757-935A-509E0D59E885}" type="presParOf" srcId="{AA809FDB-9BB8-402D-84AD-F1A57B48B688}" destId="{EE8E1888-BAC7-4649-A607-E098713E9A02}" srcOrd="0" destOrd="0" presId="urn:microsoft.com/office/officeart/2005/8/layout/StepDownProcess"/>
    <dgm:cxn modelId="{488BC142-01AD-48ED-90A9-9FAAED796A13}" type="presParOf" srcId="{AA809FDB-9BB8-402D-84AD-F1A57B48B688}" destId="{F8212421-AF1D-414A-A307-8FBFC15520BA}" srcOrd="1" destOrd="0" presId="urn:microsoft.com/office/officeart/2005/8/layout/StepDownProcess"/>
    <dgm:cxn modelId="{6B898C87-DC93-43C8-B28E-B7B05D434990}" type="presParOf" srcId="{AA809FDB-9BB8-402D-84AD-F1A57B48B688}" destId="{F0AEB542-0C09-4B65-B0D9-E1D65510C9A2}" srcOrd="2" destOrd="0" presId="urn:microsoft.com/office/officeart/2005/8/layout/StepDownProcess"/>
    <dgm:cxn modelId="{F0996DDC-08D8-457B-B288-DB6DF4F0FE94}" type="presParOf" srcId="{94F9591E-6B8D-44A5-B762-5C48D77C2FDD}" destId="{446217B5-79C0-48E8-B32D-754E5A6C7732}" srcOrd="3" destOrd="0" presId="urn:microsoft.com/office/officeart/2005/8/layout/StepDownProcess"/>
    <dgm:cxn modelId="{FB8BBF20-0481-4094-BEE7-B23657C0D437}" type="presParOf" srcId="{94F9591E-6B8D-44A5-B762-5C48D77C2FDD}" destId="{352553FE-3F17-4AA7-B1E7-F197A82F21CA}" srcOrd="4" destOrd="0" presId="urn:microsoft.com/office/officeart/2005/8/layout/StepDownProcess"/>
    <dgm:cxn modelId="{D5731296-61D2-4D65-8007-146C079C1967}" type="presParOf" srcId="{352553FE-3F17-4AA7-B1E7-F197A82F21CA}" destId="{1AD8329B-8EE9-4126-9DA7-EF5EDD88D5EC}" srcOrd="0" destOrd="0" presId="urn:microsoft.com/office/officeart/2005/8/layout/StepDownProcess"/>
    <dgm:cxn modelId="{71F5E642-6412-40D6-A9DA-DBE003642B2E}" type="presParOf" srcId="{352553FE-3F17-4AA7-B1E7-F197A82F21CA}" destId="{18CDD2C8-2C09-4C5E-91D4-3B0AD92EAB69}" srcOrd="1" destOrd="0" presId="urn:microsoft.com/office/officeart/2005/8/layout/StepDownProcess"/>
    <dgm:cxn modelId="{4F8EA41E-47F0-41F0-9781-46A55B0B44EB}" type="presParOf" srcId="{352553FE-3F17-4AA7-B1E7-F197A82F21CA}" destId="{130491A6-A9FD-4CA1-B618-3E986EF8DBEB}" srcOrd="2" destOrd="0" presId="urn:microsoft.com/office/officeart/2005/8/layout/StepDownProcess"/>
    <dgm:cxn modelId="{E9D9AC05-C0C6-477B-A4B3-C4F956AF8A0F}" type="presParOf" srcId="{94F9591E-6B8D-44A5-B762-5C48D77C2FDD}" destId="{CA551B4A-98DB-4F4C-99F3-CB9986ACCB44}" srcOrd="5" destOrd="0" presId="urn:microsoft.com/office/officeart/2005/8/layout/StepDownProcess"/>
    <dgm:cxn modelId="{DAC7D3A8-3AAC-4E8E-BF0E-14A96E199FDD}" type="presParOf" srcId="{94F9591E-6B8D-44A5-B762-5C48D77C2FDD}" destId="{6F701E72-71E0-4321-B629-8A93A9334CD4}" srcOrd="6" destOrd="0" presId="urn:microsoft.com/office/officeart/2005/8/layout/StepDownProcess"/>
    <dgm:cxn modelId="{22BDC182-8470-41E4-A033-AAAFBC6D2B37}" type="presParOf" srcId="{6F701E72-71E0-4321-B629-8A93A9334CD4}" destId="{64F6DF2B-7B62-4B96-9D20-FFD80806EC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Probability estimation in machine learning.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 dirty="0">
              <a:latin typeface="Arial Rounded MT Bold" panose="020F0704030504030204" pitchFamily="34" charset="0"/>
            </a:rPr>
            <a:t>Image processing (density-based segmentation).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 custLinFactNeighborY="-955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Text classification (e.g., spam detection).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Image recognition.</a:t>
          </a: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Medical diagnosis (e.g., cancer classification).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Decision Trees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Support Vector Machines (SVM)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K-Nearest Neighbour Estimation(KNN)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Neural networks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F4B58-D26D-4084-AB3F-19B5D44AA5DC}">
      <dsp:nvSpPr>
        <dsp:cNvPr id="0" name=""/>
        <dsp:cNvSpPr/>
      </dsp:nvSpPr>
      <dsp:spPr>
        <a:xfrm rot="5400000">
          <a:off x="1402899" y="919199"/>
          <a:ext cx="1008907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517D0213-6C84-4FEC-9D23-60285E0E7458}">
      <dsp:nvSpPr>
        <dsp:cNvPr id="0" name=""/>
        <dsp:cNvSpPr/>
      </dsp:nvSpPr>
      <dsp:spPr>
        <a:xfrm>
          <a:off x="854819" y="274664"/>
          <a:ext cx="38905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a value for k.</a:t>
          </a:r>
          <a:endParaRPr lang="en-IN" sz="1800" kern="1200" dirty="0"/>
        </a:p>
      </dsp:txBody>
      <dsp:txXfrm>
        <a:off x="888264" y="308109"/>
        <a:ext cx="3823676" cy="618112"/>
      </dsp:txXfrm>
    </dsp:sp>
    <dsp:sp modelId="{D03B85A3-7347-488B-8C12-BF3569908CD2}">
      <dsp:nvSpPr>
        <dsp:cNvPr id="0" name=""/>
        <dsp:cNvSpPr/>
      </dsp:nvSpPr>
      <dsp:spPr>
        <a:xfrm>
          <a:off x="2441290" y="340111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E1888-BAC7-4649-A607-E098713E9A02}">
      <dsp:nvSpPr>
        <dsp:cNvPr id="0" name=""/>
        <dsp:cNvSpPr/>
      </dsp:nvSpPr>
      <dsp:spPr>
        <a:xfrm rot="5400000">
          <a:off x="3298909" y="1883810"/>
          <a:ext cx="885432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F8212421-AF1D-414A-A307-8FBFC15520BA}">
      <dsp:nvSpPr>
        <dsp:cNvPr id="0" name=""/>
        <dsp:cNvSpPr/>
      </dsp:nvSpPr>
      <dsp:spPr>
        <a:xfrm>
          <a:off x="2200744" y="1239393"/>
          <a:ext cx="38241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   Find the k-nearest neighbors of the query point 𝑥.</a:t>
          </a:r>
          <a:endParaRPr lang="en-IN" sz="1800" kern="1200" dirty="0"/>
        </a:p>
      </dsp:txBody>
      <dsp:txXfrm>
        <a:off x="2234189" y="1272838"/>
        <a:ext cx="3757276" cy="618112"/>
      </dsp:txXfrm>
    </dsp:sp>
    <dsp:sp modelId="{F0AEB542-0C09-4B65-B0D9-E1D65510C9A2}">
      <dsp:nvSpPr>
        <dsp:cNvPr id="0" name=""/>
        <dsp:cNvSpPr/>
      </dsp:nvSpPr>
      <dsp:spPr>
        <a:xfrm>
          <a:off x="4275563" y="1323383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8329B-8EE9-4126-9DA7-EF5EDD88D5EC}">
      <dsp:nvSpPr>
        <dsp:cNvPr id="0" name=""/>
        <dsp:cNvSpPr/>
      </dsp:nvSpPr>
      <dsp:spPr>
        <a:xfrm rot="5400000">
          <a:off x="4513828" y="2934081"/>
          <a:ext cx="897582" cy="7295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18CDD2C8-2C09-4C5E-91D4-3B0AD92EAB69}">
      <dsp:nvSpPr>
        <dsp:cNvPr id="0" name=""/>
        <dsp:cNvSpPr/>
      </dsp:nvSpPr>
      <dsp:spPr>
        <a:xfrm>
          <a:off x="4049554" y="2188917"/>
          <a:ext cx="4701510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Compute the volume V of the region containing these neighbors.</a:t>
          </a:r>
          <a:endParaRPr lang="en-IN" sz="1800" kern="1200" dirty="0"/>
        </a:p>
      </dsp:txBody>
      <dsp:txXfrm>
        <a:off x="4082999" y="2222362"/>
        <a:ext cx="4634620" cy="618112"/>
      </dsp:txXfrm>
    </dsp:sp>
    <dsp:sp modelId="{130491A6-A9FD-4CA1-B618-3E986EF8DBEB}">
      <dsp:nvSpPr>
        <dsp:cNvPr id="0" name=""/>
        <dsp:cNvSpPr/>
      </dsp:nvSpPr>
      <dsp:spPr>
        <a:xfrm>
          <a:off x="6581706" y="2244918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6DF2B-7B62-4B96-9D20-FFD80806EC93}">
      <dsp:nvSpPr>
        <dsp:cNvPr id="0" name=""/>
        <dsp:cNvSpPr/>
      </dsp:nvSpPr>
      <dsp:spPr>
        <a:xfrm>
          <a:off x="5317963" y="3209214"/>
          <a:ext cx="5278749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Estimate the density using the formula above.</a:t>
          </a:r>
          <a:endParaRPr lang="en-IN" sz="1800" kern="1200" dirty="0"/>
        </a:p>
      </dsp:txBody>
      <dsp:txXfrm>
        <a:off x="5351408" y="3242659"/>
        <a:ext cx="5211859" cy="618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6359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8171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Probability estimation in machine learning.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Arial Rounded MT Bold" panose="020F0704030504030204" pitchFamily="34" charset="0"/>
            </a:rPr>
            <a:t>Image processing (density-based segmentation).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7621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9433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al Rounded MT Bold" panose="020F0704030504030204" pitchFamily="34" charset="0"/>
            </a:rPr>
            <a:t>Text classification (e.g., spam detection).</a:t>
          </a:r>
          <a:endParaRPr lang="en-IN" sz="24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Image recognition.</a:t>
          </a: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Medical diagnosis (e.g., cancer classification).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95340404-2B24-F916-018B-5E3BC5E7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8" y="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D9880-DC3F-CFC2-C13A-E26FDB62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0841" y="3945722"/>
            <a:ext cx="5324007" cy="2524991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NAME – ABHIRUP BAG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ROLL – 13000122082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DEPARTMENT – CSE(B)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SEMESTER – 6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PAPER – Pattern recognition(pec-it602d)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C1032-AF6E-CFFD-CDDC-1CE127274463}"/>
              </a:ext>
            </a:extLst>
          </p:cNvPr>
          <p:cNvSpPr/>
          <p:nvPr/>
        </p:nvSpPr>
        <p:spPr>
          <a:xfrm>
            <a:off x="5840963" y="1926588"/>
            <a:ext cx="5743885" cy="1355042"/>
          </a:xfrm>
          <a:custGeom>
            <a:avLst/>
            <a:gdLst>
              <a:gd name="connsiteX0" fmla="*/ 0 w 5743885"/>
              <a:gd name="connsiteY0" fmla="*/ 0 h 1355042"/>
              <a:gd name="connsiteX1" fmla="*/ 574389 w 5743885"/>
              <a:gd name="connsiteY1" fmla="*/ 0 h 1355042"/>
              <a:gd name="connsiteX2" fmla="*/ 1206216 w 5743885"/>
              <a:gd name="connsiteY2" fmla="*/ 0 h 1355042"/>
              <a:gd name="connsiteX3" fmla="*/ 1723166 w 5743885"/>
              <a:gd name="connsiteY3" fmla="*/ 0 h 1355042"/>
              <a:gd name="connsiteX4" fmla="*/ 2240115 w 5743885"/>
              <a:gd name="connsiteY4" fmla="*/ 0 h 1355042"/>
              <a:gd name="connsiteX5" fmla="*/ 2699626 w 5743885"/>
              <a:gd name="connsiteY5" fmla="*/ 0 h 1355042"/>
              <a:gd name="connsiteX6" fmla="*/ 3159137 w 5743885"/>
              <a:gd name="connsiteY6" fmla="*/ 0 h 1355042"/>
              <a:gd name="connsiteX7" fmla="*/ 3561209 w 5743885"/>
              <a:gd name="connsiteY7" fmla="*/ 0 h 1355042"/>
              <a:gd name="connsiteX8" fmla="*/ 4020720 w 5743885"/>
              <a:gd name="connsiteY8" fmla="*/ 0 h 1355042"/>
              <a:gd name="connsiteX9" fmla="*/ 4537669 w 5743885"/>
              <a:gd name="connsiteY9" fmla="*/ 0 h 1355042"/>
              <a:gd name="connsiteX10" fmla="*/ 4997180 w 5743885"/>
              <a:gd name="connsiteY10" fmla="*/ 0 h 1355042"/>
              <a:gd name="connsiteX11" fmla="*/ 5743885 w 5743885"/>
              <a:gd name="connsiteY11" fmla="*/ 0 h 1355042"/>
              <a:gd name="connsiteX12" fmla="*/ 5743885 w 5743885"/>
              <a:gd name="connsiteY12" fmla="*/ 451681 h 1355042"/>
              <a:gd name="connsiteX13" fmla="*/ 5743885 w 5743885"/>
              <a:gd name="connsiteY13" fmla="*/ 889811 h 1355042"/>
              <a:gd name="connsiteX14" fmla="*/ 5743885 w 5743885"/>
              <a:gd name="connsiteY14" fmla="*/ 1355042 h 1355042"/>
              <a:gd name="connsiteX15" fmla="*/ 5284374 w 5743885"/>
              <a:gd name="connsiteY15" fmla="*/ 1355042 h 1355042"/>
              <a:gd name="connsiteX16" fmla="*/ 4824863 w 5743885"/>
              <a:gd name="connsiteY16" fmla="*/ 1355042 h 1355042"/>
              <a:gd name="connsiteX17" fmla="*/ 4193036 w 5743885"/>
              <a:gd name="connsiteY17" fmla="*/ 1355042 h 1355042"/>
              <a:gd name="connsiteX18" fmla="*/ 3733525 w 5743885"/>
              <a:gd name="connsiteY18" fmla="*/ 1355042 h 1355042"/>
              <a:gd name="connsiteX19" fmla="*/ 3274014 w 5743885"/>
              <a:gd name="connsiteY19" fmla="*/ 1355042 h 1355042"/>
              <a:gd name="connsiteX20" fmla="*/ 2642187 w 5743885"/>
              <a:gd name="connsiteY20" fmla="*/ 1355042 h 1355042"/>
              <a:gd name="connsiteX21" fmla="*/ 2125237 w 5743885"/>
              <a:gd name="connsiteY21" fmla="*/ 1355042 h 1355042"/>
              <a:gd name="connsiteX22" fmla="*/ 1608288 w 5743885"/>
              <a:gd name="connsiteY22" fmla="*/ 1355042 h 1355042"/>
              <a:gd name="connsiteX23" fmla="*/ 1148777 w 5743885"/>
              <a:gd name="connsiteY23" fmla="*/ 1355042 h 1355042"/>
              <a:gd name="connsiteX24" fmla="*/ 689266 w 5743885"/>
              <a:gd name="connsiteY24" fmla="*/ 1355042 h 1355042"/>
              <a:gd name="connsiteX25" fmla="*/ 0 w 5743885"/>
              <a:gd name="connsiteY25" fmla="*/ 1355042 h 1355042"/>
              <a:gd name="connsiteX26" fmla="*/ 0 w 5743885"/>
              <a:gd name="connsiteY26" fmla="*/ 944013 h 1355042"/>
              <a:gd name="connsiteX27" fmla="*/ 0 w 5743885"/>
              <a:gd name="connsiteY27" fmla="*/ 492332 h 1355042"/>
              <a:gd name="connsiteX28" fmla="*/ 0 w 5743885"/>
              <a:gd name="connsiteY28" fmla="*/ 0 h 1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3885" h="1355042" fill="none" extrusionOk="0">
                <a:moveTo>
                  <a:pt x="0" y="0"/>
                </a:moveTo>
                <a:cubicBezTo>
                  <a:pt x="161590" y="-31958"/>
                  <a:pt x="396958" y="29414"/>
                  <a:pt x="574389" y="0"/>
                </a:cubicBezTo>
                <a:cubicBezTo>
                  <a:pt x="751820" y="-29414"/>
                  <a:pt x="1022169" y="60480"/>
                  <a:pt x="1206216" y="0"/>
                </a:cubicBezTo>
                <a:cubicBezTo>
                  <a:pt x="1390263" y="-60480"/>
                  <a:pt x="1558493" y="3999"/>
                  <a:pt x="1723166" y="0"/>
                </a:cubicBezTo>
                <a:cubicBezTo>
                  <a:pt x="1887839" y="-3999"/>
                  <a:pt x="2017375" y="50232"/>
                  <a:pt x="2240115" y="0"/>
                </a:cubicBezTo>
                <a:cubicBezTo>
                  <a:pt x="2462855" y="-50232"/>
                  <a:pt x="2593586" y="3096"/>
                  <a:pt x="2699626" y="0"/>
                </a:cubicBezTo>
                <a:cubicBezTo>
                  <a:pt x="2805666" y="-3096"/>
                  <a:pt x="3061971" y="38292"/>
                  <a:pt x="3159137" y="0"/>
                </a:cubicBezTo>
                <a:cubicBezTo>
                  <a:pt x="3256303" y="-38292"/>
                  <a:pt x="3473823" y="16741"/>
                  <a:pt x="3561209" y="0"/>
                </a:cubicBezTo>
                <a:cubicBezTo>
                  <a:pt x="3648595" y="-16741"/>
                  <a:pt x="3886979" y="26647"/>
                  <a:pt x="4020720" y="0"/>
                </a:cubicBezTo>
                <a:cubicBezTo>
                  <a:pt x="4154461" y="-26647"/>
                  <a:pt x="4320401" y="12596"/>
                  <a:pt x="4537669" y="0"/>
                </a:cubicBezTo>
                <a:cubicBezTo>
                  <a:pt x="4754937" y="-12596"/>
                  <a:pt x="4885020" y="35513"/>
                  <a:pt x="4997180" y="0"/>
                </a:cubicBezTo>
                <a:cubicBezTo>
                  <a:pt x="5109340" y="-35513"/>
                  <a:pt x="5513445" y="84540"/>
                  <a:pt x="5743885" y="0"/>
                </a:cubicBezTo>
                <a:cubicBezTo>
                  <a:pt x="5764064" y="97151"/>
                  <a:pt x="5720416" y="234532"/>
                  <a:pt x="5743885" y="451681"/>
                </a:cubicBezTo>
                <a:cubicBezTo>
                  <a:pt x="5767354" y="668830"/>
                  <a:pt x="5717869" y="747234"/>
                  <a:pt x="5743885" y="889811"/>
                </a:cubicBezTo>
                <a:cubicBezTo>
                  <a:pt x="5769901" y="1032388"/>
                  <a:pt x="5722551" y="1190921"/>
                  <a:pt x="5743885" y="1355042"/>
                </a:cubicBezTo>
                <a:cubicBezTo>
                  <a:pt x="5612692" y="1381827"/>
                  <a:pt x="5493151" y="1344314"/>
                  <a:pt x="5284374" y="1355042"/>
                </a:cubicBezTo>
                <a:cubicBezTo>
                  <a:pt x="5075597" y="1365770"/>
                  <a:pt x="5002223" y="1312861"/>
                  <a:pt x="4824863" y="1355042"/>
                </a:cubicBezTo>
                <a:cubicBezTo>
                  <a:pt x="4647503" y="1397223"/>
                  <a:pt x="4321360" y="1301972"/>
                  <a:pt x="4193036" y="1355042"/>
                </a:cubicBezTo>
                <a:cubicBezTo>
                  <a:pt x="4064712" y="1408112"/>
                  <a:pt x="3854589" y="1344873"/>
                  <a:pt x="3733525" y="1355042"/>
                </a:cubicBezTo>
                <a:cubicBezTo>
                  <a:pt x="3612461" y="1365211"/>
                  <a:pt x="3462734" y="1353244"/>
                  <a:pt x="3274014" y="1355042"/>
                </a:cubicBezTo>
                <a:cubicBezTo>
                  <a:pt x="3085294" y="1356840"/>
                  <a:pt x="2880109" y="1300967"/>
                  <a:pt x="2642187" y="1355042"/>
                </a:cubicBezTo>
                <a:cubicBezTo>
                  <a:pt x="2404265" y="1409117"/>
                  <a:pt x="2241161" y="1354378"/>
                  <a:pt x="2125237" y="1355042"/>
                </a:cubicBezTo>
                <a:cubicBezTo>
                  <a:pt x="2009313" y="1355706"/>
                  <a:pt x="1759125" y="1330096"/>
                  <a:pt x="1608288" y="1355042"/>
                </a:cubicBezTo>
                <a:cubicBezTo>
                  <a:pt x="1457451" y="1379988"/>
                  <a:pt x="1299897" y="1343232"/>
                  <a:pt x="1148777" y="1355042"/>
                </a:cubicBezTo>
                <a:cubicBezTo>
                  <a:pt x="997657" y="1366852"/>
                  <a:pt x="810319" y="1347809"/>
                  <a:pt x="689266" y="1355042"/>
                </a:cubicBezTo>
                <a:cubicBezTo>
                  <a:pt x="568213" y="1362275"/>
                  <a:pt x="183970" y="1323171"/>
                  <a:pt x="0" y="1355042"/>
                </a:cubicBezTo>
                <a:cubicBezTo>
                  <a:pt x="-37340" y="1165888"/>
                  <a:pt x="29665" y="1037074"/>
                  <a:pt x="0" y="944013"/>
                </a:cubicBezTo>
                <a:cubicBezTo>
                  <a:pt x="-29665" y="850952"/>
                  <a:pt x="44822" y="714462"/>
                  <a:pt x="0" y="492332"/>
                </a:cubicBezTo>
                <a:cubicBezTo>
                  <a:pt x="-44822" y="270202"/>
                  <a:pt x="47424" y="130842"/>
                  <a:pt x="0" y="0"/>
                </a:cubicBezTo>
                <a:close/>
              </a:path>
              <a:path w="5743885" h="1355042" stroke="0" extrusionOk="0">
                <a:moveTo>
                  <a:pt x="0" y="0"/>
                </a:moveTo>
                <a:cubicBezTo>
                  <a:pt x="111122" y="-54373"/>
                  <a:pt x="295665" y="30683"/>
                  <a:pt x="459511" y="0"/>
                </a:cubicBezTo>
                <a:cubicBezTo>
                  <a:pt x="623357" y="-30683"/>
                  <a:pt x="761781" y="44840"/>
                  <a:pt x="861583" y="0"/>
                </a:cubicBezTo>
                <a:cubicBezTo>
                  <a:pt x="961385" y="-44840"/>
                  <a:pt x="1214075" y="33059"/>
                  <a:pt x="1378532" y="0"/>
                </a:cubicBezTo>
                <a:cubicBezTo>
                  <a:pt x="1542989" y="-33059"/>
                  <a:pt x="1827398" y="10345"/>
                  <a:pt x="2010360" y="0"/>
                </a:cubicBezTo>
                <a:cubicBezTo>
                  <a:pt x="2193322" y="-10345"/>
                  <a:pt x="2371418" y="44908"/>
                  <a:pt x="2469871" y="0"/>
                </a:cubicBezTo>
                <a:cubicBezTo>
                  <a:pt x="2568324" y="-44908"/>
                  <a:pt x="2753034" y="32213"/>
                  <a:pt x="2871943" y="0"/>
                </a:cubicBezTo>
                <a:cubicBezTo>
                  <a:pt x="2990852" y="-32213"/>
                  <a:pt x="3150851" y="26890"/>
                  <a:pt x="3331453" y="0"/>
                </a:cubicBezTo>
                <a:cubicBezTo>
                  <a:pt x="3512055" y="-26890"/>
                  <a:pt x="3610344" y="53066"/>
                  <a:pt x="3790964" y="0"/>
                </a:cubicBezTo>
                <a:cubicBezTo>
                  <a:pt x="3971584" y="-53066"/>
                  <a:pt x="4112514" y="44585"/>
                  <a:pt x="4250475" y="0"/>
                </a:cubicBezTo>
                <a:cubicBezTo>
                  <a:pt x="4388436" y="-44585"/>
                  <a:pt x="4604858" y="15727"/>
                  <a:pt x="4709986" y="0"/>
                </a:cubicBezTo>
                <a:cubicBezTo>
                  <a:pt x="4815114" y="-15727"/>
                  <a:pt x="4991269" y="33708"/>
                  <a:pt x="5226935" y="0"/>
                </a:cubicBezTo>
                <a:cubicBezTo>
                  <a:pt x="5462601" y="-33708"/>
                  <a:pt x="5540971" y="8742"/>
                  <a:pt x="5743885" y="0"/>
                </a:cubicBezTo>
                <a:cubicBezTo>
                  <a:pt x="5788957" y="206755"/>
                  <a:pt x="5699036" y="356204"/>
                  <a:pt x="5743885" y="451681"/>
                </a:cubicBezTo>
                <a:cubicBezTo>
                  <a:pt x="5788734" y="547158"/>
                  <a:pt x="5742269" y="775930"/>
                  <a:pt x="5743885" y="930462"/>
                </a:cubicBezTo>
                <a:cubicBezTo>
                  <a:pt x="5745501" y="1084994"/>
                  <a:pt x="5735916" y="1157070"/>
                  <a:pt x="5743885" y="1355042"/>
                </a:cubicBezTo>
                <a:cubicBezTo>
                  <a:pt x="5577888" y="1391625"/>
                  <a:pt x="5311176" y="1321132"/>
                  <a:pt x="5169497" y="1355042"/>
                </a:cubicBezTo>
                <a:cubicBezTo>
                  <a:pt x="5027818" y="1388952"/>
                  <a:pt x="4961242" y="1346632"/>
                  <a:pt x="4767425" y="1355042"/>
                </a:cubicBezTo>
                <a:cubicBezTo>
                  <a:pt x="4573608" y="1363452"/>
                  <a:pt x="4364387" y="1301798"/>
                  <a:pt x="4135597" y="1355042"/>
                </a:cubicBezTo>
                <a:cubicBezTo>
                  <a:pt x="3906807" y="1408286"/>
                  <a:pt x="3773445" y="1288584"/>
                  <a:pt x="3503770" y="1355042"/>
                </a:cubicBezTo>
                <a:cubicBezTo>
                  <a:pt x="3234095" y="1421500"/>
                  <a:pt x="3229117" y="1338309"/>
                  <a:pt x="3044259" y="1355042"/>
                </a:cubicBezTo>
                <a:cubicBezTo>
                  <a:pt x="2859401" y="1371775"/>
                  <a:pt x="2547866" y="1331677"/>
                  <a:pt x="2412432" y="1355042"/>
                </a:cubicBezTo>
                <a:cubicBezTo>
                  <a:pt x="2276998" y="1378407"/>
                  <a:pt x="2094583" y="1323188"/>
                  <a:pt x="1952921" y="1355042"/>
                </a:cubicBezTo>
                <a:cubicBezTo>
                  <a:pt x="1811259" y="1386896"/>
                  <a:pt x="1449183" y="1283512"/>
                  <a:pt x="1321094" y="1355042"/>
                </a:cubicBezTo>
                <a:cubicBezTo>
                  <a:pt x="1193005" y="1426572"/>
                  <a:pt x="1014996" y="1353140"/>
                  <a:pt x="861583" y="1355042"/>
                </a:cubicBezTo>
                <a:cubicBezTo>
                  <a:pt x="708170" y="1356944"/>
                  <a:pt x="424481" y="1301452"/>
                  <a:pt x="0" y="1355042"/>
                </a:cubicBezTo>
                <a:cubicBezTo>
                  <a:pt x="-26599" y="1204505"/>
                  <a:pt x="44095" y="1115541"/>
                  <a:pt x="0" y="930462"/>
                </a:cubicBezTo>
                <a:cubicBezTo>
                  <a:pt x="-44095" y="745383"/>
                  <a:pt x="13136" y="663755"/>
                  <a:pt x="0" y="478782"/>
                </a:cubicBezTo>
                <a:cubicBezTo>
                  <a:pt x="-13136" y="293809"/>
                  <a:pt x="8874" y="172481"/>
                  <a:pt x="0" y="0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454763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NON-PARAMETRIC</a:t>
            </a:r>
            <a:endParaRPr lang="en-IN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3FBDCC0-1219-15F9-A5D4-6F3DC614C1AE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B02EB309-9E79-E68E-200D-919595CB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0673F371-568C-0DC0-2359-4316C80BFF7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925FE60-F883-400B-20F4-FCE01206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1585602"/>
            <a:ext cx="3446464" cy="348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8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090B0D-A5BE-3D9F-DAA1-339697E74FE6}"/>
              </a:ext>
            </a:extLst>
          </p:cNvPr>
          <p:cNvSpPr txBox="1">
            <a:spLocks/>
          </p:cNvSpPr>
          <p:nvPr/>
        </p:nvSpPr>
        <p:spPr>
          <a:xfrm>
            <a:off x="1405876" y="436116"/>
            <a:ext cx="10086585" cy="852160"/>
          </a:xfrm>
          <a:custGeom>
            <a:avLst/>
            <a:gdLst>
              <a:gd name="connsiteX0" fmla="*/ 0 w 10086585"/>
              <a:gd name="connsiteY0" fmla="*/ 0 h 852160"/>
              <a:gd name="connsiteX1" fmla="*/ 391597 w 10086585"/>
              <a:gd name="connsiteY1" fmla="*/ 0 h 852160"/>
              <a:gd name="connsiteX2" fmla="*/ 884060 w 10086585"/>
              <a:gd name="connsiteY2" fmla="*/ 0 h 852160"/>
              <a:gd name="connsiteX3" fmla="*/ 1578254 w 10086585"/>
              <a:gd name="connsiteY3" fmla="*/ 0 h 852160"/>
              <a:gd name="connsiteX4" fmla="*/ 2373314 w 10086585"/>
              <a:gd name="connsiteY4" fmla="*/ 0 h 852160"/>
              <a:gd name="connsiteX5" fmla="*/ 2664045 w 10086585"/>
              <a:gd name="connsiteY5" fmla="*/ 0 h 852160"/>
              <a:gd name="connsiteX6" fmla="*/ 3055642 w 10086585"/>
              <a:gd name="connsiteY6" fmla="*/ 0 h 852160"/>
              <a:gd name="connsiteX7" fmla="*/ 3346373 w 10086585"/>
              <a:gd name="connsiteY7" fmla="*/ 0 h 852160"/>
              <a:gd name="connsiteX8" fmla="*/ 4040567 w 10086585"/>
              <a:gd name="connsiteY8" fmla="*/ 0 h 852160"/>
              <a:gd name="connsiteX9" fmla="*/ 4734762 w 10086585"/>
              <a:gd name="connsiteY9" fmla="*/ 0 h 852160"/>
              <a:gd name="connsiteX10" fmla="*/ 5025493 w 10086585"/>
              <a:gd name="connsiteY10" fmla="*/ 0 h 852160"/>
              <a:gd name="connsiteX11" fmla="*/ 5316224 w 10086585"/>
              <a:gd name="connsiteY11" fmla="*/ 0 h 852160"/>
              <a:gd name="connsiteX12" fmla="*/ 5606955 w 10086585"/>
              <a:gd name="connsiteY12" fmla="*/ 0 h 852160"/>
              <a:gd name="connsiteX13" fmla="*/ 6301149 w 10086585"/>
              <a:gd name="connsiteY13" fmla="*/ 0 h 852160"/>
              <a:gd name="connsiteX14" fmla="*/ 7096209 w 10086585"/>
              <a:gd name="connsiteY14" fmla="*/ 0 h 852160"/>
              <a:gd name="connsiteX15" fmla="*/ 7689538 w 10086585"/>
              <a:gd name="connsiteY15" fmla="*/ 0 h 852160"/>
              <a:gd name="connsiteX16" fmla="*/ 8383732 w 10086585"/>
              <a:gd name="connsiteY16" fmla="*/ 0 h 852160"/>
              <a:gd name="connsiteX17" fmla="*/ 9178792 w 10086585"/>
              <a:gd name="connsiteY17" fmla="*/ 0 h 852160"/>
              <a:gd name="connsiteX18" fmla="*/ 9570389 w 10086585"/>
              <a:gd name="connsiteY18" fmla="*/ 0 h 852160"/>
              <a:gd name="connsiteX19" fmla="*/ 10086585 w 10086585"/>
              <a:gd name="connsiteY19" fmla="*/ 0 h 852160"/>
              <a:gd name="connsiteX20" fmla="*/ 10086585 w 10086585"/>
              <a:gd name="connsiteY20" fmla="*/ 443123 h 852160"/>
              <a:gd name="connsiteX21" fmla="*/ 10086585 w 10086585"/>
              <a:gd name="connsiteY21" fmla="*/ 852160 h 852160"/>
              <a:gd name="connsiteX22" fmla="*/ 9795854 w 10086585"/>
              <a:gd name="connsiteY22" fmla="*/ 852160 h 852160"/>
              <a:gd name="connsiteX23" fmla="*/ 9404257 w 10086585"/>
              <a:gd name="connsiteY23" fmla="*/ 852160 h 852160"/>
              <a:gd name="connsiteX24" fmla="*/ 8810929 w 10086585"/>
              <a:gd name="connsiteY24" fmla="*/ 852160 h 852160"/>
              <a:gd name="connsiteX25" fmla="*/ 8318466 w 10086585"/>
              <a:gd name="connsiteY25" fmla="*/ 852160 h 852160"/>
              <a:gd name="connsiteX26" fmla="*/ 7926869 w 10086585"/>
              <a:gd name="connsiteY26" fmla="*/ 852160 h 852160"/>
              <a:gd name="connsiteX27" fmla="*/ 7131809 w 10086585"/>
              <a:gd name="connsiteY27" fmla="*/ 852160 h 852160"/>
              <a:gd name="connsiteX28" fmla="*/ 6538480 w 10086585"/>
              <a:gd name="connsiteY28" fmla="*/ 852160 h 852160"/>
              <a:gd name="connsiteX29" fmla="*/ 6146884 w 10086585"/>
              <a:gd name="connsiteY29" fmla="*/ 852160 h 852160"/>
              <a:gd name="connsiteX30" fmla="*/ 5856153 w 10086585"/>
              <a:gd name="connsiteY30" fmla="*/ 852160 h 852160"/>
              <a:gd name="connsiteX31" fmla="*/ 5464556 w 10086585"/>
              <a:gd name="connsiteY31" fmla="*/ 852160 h 852160"/>
              <a:gd name="connsiteX32" fmla="*/ 5072959 w 10086585"/>
              <a:gd name="connsiteY32" fmla="*/ 852160 h 852160"/>
              <a:gd name="connsiteX33" fmla="*/ 4782228 w 10086585"/>
              <a:gd name="connsiteY33" fmla="*/ 852160 h 852160"/>
              <a:gd name="connsiteX34" fmla="*/ 4491497 w 10086585"/>
              <a:gd name="connsiteY34" fmla="*/ 852160 h 852160"/>
              <a:gd name="connsiteX35" fmla="*/ 3696437 w 10086585"/>
              <a:gd name="connsiteY35" fmla="*/ 852160 h 852160"/>
              <a:gd name="connsiteX36" fmla="*/ 2901377 w 10086585"/>
              <a:gd name="connsiteY36" fmla="*/ 852160 h 852160"/>
              <a:gd name="connsiteX37" fmla="*/ 2509780 w 10086585"/>
              <a:gd name="connsiteY37" fmla="*/ 852160 h 852160"/>
              <a:gd name="connsiteX38" fmla="*/ 1714719 w 10086585"/>
              <a:gd name="connsiteY38" fmla="*/ 852160 h 852160"/>
              <a:gd name="connsiteX39" fmla="*/ 1323123 w 10086585"/>
              <a:gd name="connsiteY39" fmla="*/ 852160 h 852160"/>
              <a:gd name="connsiteX40" fmla="*/ 628928 w 10086585"/>
              <a:gd name="connsiteY40" fmla="*/ 852160 h 852160"/>
              <a:gd name="connsiteX41" fmla="*/ 0 w 10086585"/>
              <a:gd name="connsiteY41" fmla="*/ 852160 h 852160"/>
              <a:gd name="connsiteX42" fmla="*/ 0 w 10086585"/>
              <a:gd name="connsiteY42" fmla="*/ 443123 h 852160"/>
              <a:gd name="connsiteX43" fmla="*/ 0 w 10086585"/>
              <a:gd name="connsiteY43" fmla="*/ 0 h 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852160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089864" y="120107"/>
                  <a:pt x="10040727" y="319147"/>
                  <a:pt x="10086585" y="443123"/>
                </a:cubicBezTo>
                <a:cubicBezTo>
                  <a:pt x="10132443" y="567099"/>
                  <a:pt x="10058743" y="684560"/>
                  <a:pt x="10086585" y="852160"/>
                </a:cubicBezTo>
                <a:cubicBezTo>
                  <a:pt x="9990307" y="873434"/>
                  <a:pt x="9880428" y="850139"/>
                  <a:pt x="9795854" y="852160"/>
                </a:cubicBezTo>
                <a:cubicBezTo>
                  <a:pt x="9711280" y="854181"/>
                  <a:pt x="9522136" y="851517"/>
                  <a:pt x="9404257" y="852160"/>
                </a:cubicBezTo>
                <a:cubicBezTo>
                  <a:pt x="9286378" y="852803"/>
                  <a:pt x="9020857" y="786909"/>
                  <a:pt x="8810929" y="852160"/>
                </a:cubicBezTo>
                <a:cubicBezTo>
                  <a:pt x="8601001" y="917411"/>
                  <a:pt x="8553680" y="831542"/>
                  <a:pt x="8318466" y="852160"/>
                </a:cubicBezTo>
                <a:cubicBezTo>
                  <a:pt x="8083252" y="872778"/>
                  <a:pt x="8121197" y="832858"/>
                  <a:pt x="7926869" y="852160"/>
                </a:cubicBezTo>
                <a:cubicBezTo>
                  <a:pt x="7732541" y="871462"/>
                  <a:pt x="7347142" y="851056"/>
                  <a:pt x="7131809" y="852160"/>
                </a:cubicBezTo>
                <a:cubicBezTo>
                  <a:pt x="6916476" y="853264"/>
                  <a:pt x="6764532" y="785958"/>
                  <a:pt x="6538480" y="852160"/>
                </a:cubicBezTo>
                <a:cubicBezTo>
                  <a:pt x="6312428" y="918362"/>
                  <a:pt x="6333133" y="821411"/>
                  <a:pt x="6146884" y="852160"/>
                </a:cubicBezTo>
                <a:cubicBezTo>
                  <a:pt x="5960635" y="882909"/>
                  <a:pt x="5982926" y="837600"/>
                  <a:pt x="5856153" y="852160"/>
                </a:cubicBezTo>
                <a:cubicBezTo>
                  <a:pt x="5729380" y="866720"/>
                  <a:pt x="5615799" y="812186"/>
                  <a:pt x="5464556" y="852160"/>
                </a:cubicBezTo>
                <a:cubicBezTo>
                  <a:pt x="5313313" y="892134"/>
                  <a:pt x="5236435" y="822687"/>
                  <a:pt x="5072959" y="852160"/>
                </a:cubicBezTo>
                <a:cubicBezTo>
                  <a:pt x="4909483" y="881633"/>
                  <a:pt x="4912846" y="838775"/>
                  <a:pt x="4782228" y="852160"/>
                </a:cubicBezTo>
                <a:cubicBezTo>
                  <a:pt x="4651610" y="865545"/>
                  <a:pt x="4580462" y="844653"/>
                  <a:pt x="4491497" y="852160"/>
                </a:cubicBezTo>
                <a:cubicBezTo>
                  <a:pt x="4402532" y="859667"/>
                  <a:pt x="3919078" y="842297"/>
                  <a:pt x="3696437" y="852160"/>
                </a:cubicBezTo>
                <a:cubicBezTo>
                  <a:pt x="3473796" y="862023"/>
                  <a:pt x="3165045" y="793611"/>
                  <a:pt x="2901377" y="852160"/>
                </a:cubicBezTo>
                <a:cubicBezTo>
                  <a:pt x="2637709" y="910709"/>
                  <a:pt x="2608556" y="839059"/>
                  <a:pt x="2509780" y="852160"/>
                </a:cubicBezTo>
                <a:cubicBezTo>
                  <a:pt x="2411004" y="865261"/>
                  <a:pt x="2101290" y="782818"/>
                  <a:pt x="1714719" y="852160"/>
                </a:cubicBezTo>
                <a:cubicBezTo>
                  <a:pt x="1328148" y="921502"/>
                  <a:pt x="1503664" y="846010"/>
                  <a:pt x="1323123" y="852160"/>
                </a:cubicBezTo>
                <a:cubicBezTo>
                  <a:pt x="1142582" y="858310"/>
                  <a:pt x="792547" y="815432"/>
                  <a:pt x="628928" y="852160"/>
                </a:cubicBezTo>
                <a:cubicBezTo>
                  <a:pt x="465310" y="888888"/>
                  <a:pt x="232574" y="802659"/>
                  <a:pt x="0" y="852160"/>
                </a:cubicBezTo>
                <a:cubicBezTo>
                  <a:pt x="-16975" y="728700"/>
                  <a:pt x="36590" y="533683"/>
                  <a:pt x="0" y="443123"/>
                </a:cubicBezTo>
                <a:cubicBezTo>
                  <a:pt x="-36590" y="352563"/>
                  <a:pt x="20164" y="155996"/>
                  <a:pt x="0" y="0"/>
                </a:cubicBezTo>
                <a:close/>
              </a:path>
              <a:path w="10086585" h="852160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02451" y="169080"/>
                  <a:pt x="10070424" y="202273"/>
                  <a:pt x="10086585" y="400515"/>
                </a:cubicBezTo>
                <a:cubicBezTo>
                  <a:pt x="10102746" y="598758"/>
                  <a:pt x="10065131" y="697468"/>
                  <a:pt x="10086585" y="852160"/>
                </a:cubicBezTo>
                <a:cubicBezTo>
                  <a:pt x="9965045" y="863527"/>
                  <a:pt x="9894001" y="840102"/>
                  <a:pt x="9795854" y="852160"/>
                </a:cubicBezTo>
                <a:cubicBezTo>
                  <a:pt x="9697707" y="864218"/>
                  <a:pt x="9441305" y="812732"/>
                  <a:pt x="9303391" y="852160"/>
                </a:cubicBezTo>
                <a:cubicBezTo>
                  <a:pt x="9165477" y="891588"/>
                  <a:pt x="9006226" y="794718"/>
                  <a:pt x="8710063" y="852160"/>
                </a:cubicBezTo>
                <a:cubicBezTo>
                  <a:pt x="8413900" y="909602"/>
                  <a:pt x="8304946" y="835915"/>
                  <a:pt x="8116734" y="852160"/>
                </a:cubicBezTo>
                <a:cubicBezTo>
                  <a:pt x="7928522" y="868405"/>
                  <a:pt x="7811043" y="821871"/>
                  <a:pt x="7624272" y="852160"/>
                </a:cubicBezTo>
                <a:cubicBezTo>
                  <a:pt x="7437501" y="882449"/>
                  <a:pt x="7243340" y="804369"/>
                  <a:pt x="7030943" y="852160"/>
                </a:cubicBezTo>
                <a:cubicBezTo>
                  <a:pt x="6818546" y="899951"/>
                  <a:pt x="6681331" y="782853"/>
                  <a:pt x="6437615" y="852160"/>
                </a:cubicBezTo>
                <a:cubicBezTo>
                  <a:pt x="6193899" y="921467"/>
                  <a:pt x="6059559" y="781880"/>
                  <a:pt x="5844286" y="852160"/>
                </a:cubicBezTo>
                <a:cubicBezTo>
                  <a:pt x="5629013" y="922440"/>
                  <a:pt x="5441065" y="848910"/>
                  <a:pt x="5049226" y="852160"/>
                </a:cubicBezTo>
                <a:cubicBezTo>
                  <a:pt x="4657387" y="855410"/>
                  <a:pt x="4762175" y="828659"/>
                  <a:pt x="4556763" y="852160"/>
                </a:cubicBezTo>
                <a:cubicBezTo>
                  <a:pt x="4351351" y="875661"/>
                  <a:pt x="4199638" y="797199"/>
                  <a:pt x="3963435" y="852160"/>
                </a:cubicBezTo>
                <a:cubicBezTo>
                  <a:pt x="3727232" y="907121"/>
                  <a:pt x="3567518" y="825090"/>
                  <a:pt x="3269240" y="852160"/>
                </a:cubicBezTo>
                <a:cubicBezTo>
                  <a:pt x="2970963" y="879230"/>
                  <a:pt x="2658371" y="766192"/>
                  <a:pt x="2474180" y="852160"/>
                </a:cubicBezTo>
                <a:cubicBezTo>
                  <a:pt x="2289989" y="938128"/>
                  <a:pt x="2155066" y="803675"/>
                  <a:pt x="1981717" y="852160"/>
                </a:cubicBezTo>
                <a:cubicBezTo>
                  <a:pt x="1808368" y="900645"/>
                  <a:pt x="1535371" y="786879"/>
                  <a:pt x="1186657" y="852160"/>
                </a:cubicBezTo>
                <a:cubicBezTo>
                  <a:pt x="837943" y="917441"/>
                  <a:pt x="419581" y="781393"/>
                  <a:pt x="0" y="852160"/>
                </a:cubicBezTo>
                <a:cubicBezTo>
                  <a:pt x="-51591" y="730915"/>
                  <a:pt x="46792" y="568089"/>
                  <a:pt x="0" y="409037"/>
                </a:cubicBezTo>
                <a:cubicBezTo>
                  <a:pt x="-46792" y="249985"/>
                  <a:pt x="10496" y="172497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Support Vector Machines (SVM)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991992-B401-D254-729B-7206AB04E7CF}"/>
              </a:ext>
            </a:extLst>
          </p:cNvPr>
          <p:cNvSpPr txBox="1">
            <a:spLocks/>
          </p:cNvSpPr>
          <p:nvPr/>
        </p:nvSpPr>
        <p:spPr>
          <a:xfrm>
            <a:off x="1796053" y="1949309"/>
            <a:ext cx="4442476" cy="64694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42CBA85-8A11-F8E6-B6F6-DD148A441D9E}"/>
              </a:ext>
            </a:extLst>
          </p:cNvPr>
          <p:cNvSpPr/>
          <p:nvPr/>
        </p:nvSpPr>
        <p:spPr>
          <a:xfrm>
            <a:off x="984267" y="2804764"/>
            <a:ext cx="5311631" cy="3125755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B9E56-E61A-4924-D0C0-42D3C985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34" y="1962909"/>
            <a:ext cx="716165" cy="64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00E55-D60A-61E6-563E-61C48C3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2" y="3062976"/>
            <a:ext cx="564209" cy="5642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E3DC8-D40B-C464-9002-F376FCB448B6}"/>
              </a:ext>
            </a:extLst>
          </p:cNvPr>
          <p:cNvSpPr/>
          <p:nvPr/>
        </p:nvSpPr>
        <p:spPr>
          <a:xfrm>
            <a:off x="1796052" y="3392754"/>
            <a:ext cx="4304109" cy="1441634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SVM is a non-parametric supervised learning algorithm used for classification and regression. 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It works by finding the optimal separating hyperplane that maximizes the margin between different classes.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652B25-63B1-F7EF-2C05-3BE021EC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91" y="4156390"/>
            <a:ext cx="564209" cy="56420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E897C8-BD89-CB37-7266-91664358E79B}"/>
              </a:ext>
            </a:extLst>
          </p:cNvPr>
          <p:cNvSpPr txBox="1">
            <a:spLocks/>
          </p:cNvSpPr>
          <p:nvPr/>
        </p:nvSpPr>
        <p:spPr>
          <a:xfrm>
            <a:off x="7547058" y="1897595"/>
            <a:ext cx="4325157" cy="563503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Mathematical Formulation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137C7-2E16-05C6-5F96-A80FC6C3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41" y="1911195"/>
            <a:ext cx="716867" cy="64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/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For a binary classification problem, given training data (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𝑥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,𝑦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) where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∈{−1,1}, the optimization problem is: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lim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lim>
                      </m:limLow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subject to: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where: w is the weight vector defining the hyperplane. b is the bias term. The kernel trick allows transforming data into higher dimensions without explicitly computing the transformation.</a:t>
                </a:r>
              </a:p>
            </p:txBody>
          </p:sp>
        </mc:Choice>
        <mc:Fallback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73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E52832-FCBB-C85E-0129-288A5FFC756D}"/>
              </a:ext>
            </a:extLst>
          </p:cNvPr>
          <p:cNvSpPr/>
          <p:nvPr/>
        </p:nvSpPr>
        <p:spPr>
          <a:xfrm>
            <a:off x="3281593" y="401680"/>
            <a:ext cx="5380654" cy="783771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Types of SVM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25B78-CA59-11B8-1A9A-B6AF55D97720}"/>
              </a:ext>
            </a:extLst>
          </p:cNvPr>
          <p:cNvGrpSpPr/>
          <p:nvPr/>
        </p:nvGrpSpPr>
        <p:grpSpPr>
          <a:xfrm>
            <a:off x="599103" y="1533103"/>
            <a:ext cx="9944912" cy="4102008"/>
            <a:chOff x="608433" y="1309168"/>
            <a:chExt cx="9944912" cy="4102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E9F417-DE1C-E84A-9422-BBF849553E7E}"/>
                </a:ext>
              </a:extLst>
            </p:cNvPr>
            <p:cNvSpPr/>
            <p:nvPr/>
          </p:nvSpPr>
          <p:spPr>
            <a:xfrm>
              <a:off x="5066551" y="3678333"/>
              <a:ext cx="1318619" cy="126431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18619" y="0"/>
                  </a:moveTo>
                  <a:lnTo>
                    <a:pt x="1318619" y="1264313"/>
                  </a:lnTo>
                  <a:lnTo>
                    <a:pt x="0" y="1264313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599E6C-1564-EBEE-22FE-2F7084E72251}"/>
                </a:ext>
              </a:extLst>
            </p:cNvPr>
            <p:cNvSpPr/>
            <p:nvPr/>
          </p:nvSpPr>
          <p:spPr>
            <a:xfrm>
              <a:off x="6385171" y="3678333"/>
              <a:ext cx="1013641" cy="10192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19297"/>
                  </a:lnTo>
                  <a:lnTo>
                    <a:pt x="1013641" y="101929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05736B-A93D-0751-7E0E-E7EFE1325814}"/>
                </a:ext>
              </a:extLst>
            </p:cNvPr>
            <p:cNvSpPr/>
            <p:nvPr/>
          </p:nvSpPr>
          <p:spPr>
            <a:xfrm>
              <a:off x="5679065" y="2121321"/>
              <a:ext cx="2359110" cy="74485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74306"/>
                  </a:lnTo>
                  <a:lnTo>
                    <a:pt x="2359110" y="574306"/>
                  </a:lnTo>
                  <a:lnTo>
                    <a:pt x="2359110" y="744858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BBA4DE-0933-13F9-4715-C54A3515392C}"/>
                </a:ext>
              </a:extLst>
            </p:cNvPr>
            <p:cNvSpPr/>
            <p:nvPr/>
          </p:nvSpPr>
          <p:spPr>
            <a:xfrm>
              <a:off x="2642844" y="2121321"/>
              <a:ext cx="3036221" cy="7790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36221" y="0"/>
                  </a:moveTo>
                  <a:lnTo>
                    <a:pt x="3036221" y="608465"/>
                  </a:lnTo>
                  <a:lnTo>
                    <a:pt x="0" y="608465"/>
                  </a:lnTo>
                  <a:lnTo>
                    <a:pt x="0" y="77901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51EA4C-E285-EE53-F0F0-680E466CAC9D}"/>
                </a:ext>
              </a:extLst>
            </p:cNvPr>
            <p:cNvSpPr/>
            <p:nvPr/>
          </p:nvSpPr>
          <p:spPr>
            <a:xfrm>
              <a:off x="4866912" y="1309168"/>
              <a:ext cx="1624306" cy="812153"/>
            </a:xfrm>
            <a:custGeom>
              <a:avLst/>
              <a:gdLst>
                <a:gd name="connsiteX0" fmla="*/ 0 w 1624306"/>
                <a:gd name="connsiteY0" fmla="*/ 0 h 812153"/>
                <a:gd name="connsiteX1" fmla="*/ 1624306 w 1624306"/>
                <a:gd name="connsiteY1" fmla="*/ 0 h 812153"/>
                <a:gd name="connsiteX2" fmla="*/ 1624306 w 1624306"/>
                <a:gd name="connsiteY2" fmla="*/ 812153 h 812153"/>
                <a:gd name="connsiteX3" fmla="*/ 0 w 1624306"/>
                <a:gd name="connsiteY3" fmla="*/ 812153 h 812153"/>
                <a:gd name="connsiteX4" fmla="*/ 0 w 1624306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306" h="812153">
                  <a:moveTo>
                    <a:pt x="0" y="0"/>
                  </a:moveTo>
                  <a:lnTo>
                    <a:pt x="1624306" y="0"/>
                  </a:lnTo>
                  <a:lnTo>
                    <a:pt x="1624306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SVM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D40641-4B2F-114A-CECD-27B27969618B}"/>
                </a:ext>
              </a:extLst>
            </p:cNvPr>
            <p:cNvSpPr/>
            <p:nvPr/>
          </p:nvSpPr>
          <p:spPr>
            <a:xfrm>
              <a:off x="608433" y="2900339"/>
              <a:ext cx="4068823" cy="812153"/>
            </a:xfrm>
            <a:custGeom>
              <a:avLst/>
              <a:gdLst>
                <a:gd name="connsiteX0" fmla="*/ 0 w 4068823"/>
                <a:gd name="connsiteY0" fmla="*/ 0 h 812153"/>
                <a:gd name="connsiteX1" fmla="*/ 4068823 w 4068823"/>
                <a:gd name="connsiteY1" fmla="*/ 0 h 812153"/>
                <a:gd name="connsiteX2" fmla="*/ 4068823 w 4068823"/>
                <a:gd name="connsiteY2" fmla="*/ 812153 h 812153"/>
                <a:gd name="connsiteX3" fmla="*/ 0 w 4068823"/>
                <a:gd name="connsiteY3" fmla="*/ 812153 h 812153"/>
                <a:gd name="connsiteX4" fmla="*/ 0 w 4068823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823" h="812153">
                  <a:moveTo>
                    <a:pt x="0" y="0"/>
                  </a:moveTo>
                  <a:lnTo>
                    <a:pt x="4068823" y="0"/>
                  </a:lnTo>
                  <a:lnTo>
                    <a:pt x="4068823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a linear hyperplane.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B430ED-8653-DDC7-4B7E-4ECF3ABC7061}"/>
                </a:ext>
              </a:extLst>
            </p:cNvPr>
            <p:cNvSpPr/>
            <p:nvPr/>
          </p:nvSpPr>
          <p:spPr>
            <a:xfrm>
              <a:off x="5971920" y="2866180"/>
              <a:ext cx="4132512" cy="812153"/>
            </a:xfrm>
            <a:custGeom>
              <a:avLst/>
              <a:gdLst>
                <a:gd name="connsiteX0" fmla="*/ 0 w 4132512"/>
                <a:gd name="connsiteY0" fmla="*/ 0 h 812153"/>
                <a:gd name="connsiteX1" fmla="*/ 4132512 w 4132512"/>
                <a:gd name="connsiteY1" fmla="*/ 0 h 812153"/>
                <a:gd name="connsiteX2" fmla="*/ 4132512 w 4132512"/>
                <a:gd name="connsiteY2" fmla="*/ 812153 h 812153"/>
                <a:gd name="connsiteX3" fmla="*/ 0 w 4132512"/>
                <a:gd name="connsiteY3" fmla="*/ 812153 h 812153"/>
                <a:gd name="connsiteX4" fmla="*/ 0 w 4132512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2512" h="812153">
                  <a:moveTo>
                    <a:pt x="0" y="0"/>
                  </a:moveTo>
                  <a:lnTo>
                    <a:pt x="4132512" y="0"/>
                  </a:lnTo>
                  <a:lnTo>
                    <a:pt x="4132512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Non-linear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kernel functions like: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AE039C-EC80-FA6F-7FD0-87DD4CA41B81}"/>
                </a:ext>
              </a:extLst>
            </p:cNvPr>
            <p:cNvSpPr/>
            <p:nvPr/>
          </p:nvSpPr>
          <p:spPr>
            <a:xfrm>
              <a:off x="7398812" y="4361387"/>
              <a:ext cx="3154533" cy="672487"/>
            </a:xfrm>
            <a:custGeom>
              <a:avLst/>
              <a:gdLst>
                <a:gd name="connsiteX0" fmla="*/ 0 w 3154533"/>
                <a:gd name="connsiteY0" fmla="*/ 0 h 672487"/>
                <a:gd name="connsiteX1" fmla="*/ 3154533 w 3154533"/>
                <a:gd name="connsiteY1" fmla="*/ 0 h 672487"/>
                <a:gd name="connsiteX2" fmla="*/ 3154533 w 3154533"/>
                <a:gd name="connsiteY2" fmla="*/ 672487 h 672487"/>
                <a:gd name="connsiteX3" fmla="*/ 0 w 3154533"/>
                <a:gd name="connsiteY3" fmla="*/ 672487 h 672487"/>
                <a:gd name="connsiteX4" fmla="*/ 0 w 3154533"/>
                <a:gd name="connsiteY4" fmla="*/ 0 h 67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4533" h="672487">
                  <a:moveTo>
                    <a:pt x="0" y="0"/>
                  </a:moveTo>
                  <a:lnTo>
                    <a:pt x="3154533" y="0"/>
                  </a:lnTo>
                  <a:lnTo>
                    <a:pt x="3154533" y="672487"/>
                  </a:lnTo>
                  <a:lnTo>
                    <a:pt x="0" y="672487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Polynomial Kernel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E7BF5D-40E1-5E0C-9B2D-5499967A6F56}"/>
                </a:ext>
              </a:extLst>
            </p:cNvPr>
            <p:cNvSpPr/>
            <p:nvPr/>
          </p:nvSpPr>
          <p:spPr>
            <a:xfrm>
              <a:off x="2292252" y="4632159"/>
              <a:ext cx="2774299" cy="779017"/>
            </a:xfrm>
            <a:custGeom>
              <a:avLst/>
              <a:gdLst>
                <a:gd name="connsiteX0" fmla="*/ 0 w 2774299"/>
                <a:gd name="connsiteY0" fmla="*/ 0 h 620972"/>
                <a:gd name="connsiteX1" fmla="*/ 2774299 w 2774299"/>
                <a:gd name="connsiteY1" fmla="*/ 0 h 620972"/>
                <a:gd name="connsiteX2" fmla="*/ 2774299 w 2774299"/>
                <a:gd name="connsiteY2" fmla="*/ 620972 h 620972"/>
                <a:gd name="connsiteX3" fmla="*/ 0 w 2774299"/>
                <a:gd name="connsiteY3" fmla="*/ 620972 h 620972"/>
                <a:gd name="connsiteX4" fmla="*/ 0 w 2774299"/>
                <a:gd name="connsiteY4" fmla="*/ 0 h 62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299" h="620972">
                  <a:moveTo>
                    <a:pt x="0" y="0"/>
                  </a:moveTo>
                  <a:lnTo>
                    <a:pt x="2774299" y="0"/>
                  </a:lnTo>
                  <a:lnTo>
                    <a:pt x="2774299" y="620972"/>
                  </a:lnTo>
                  <a:lnTo>
                    <a:pt x="0" y="6209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Gaussian (RBF)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F074-C203-713A-FD37-9A8EBE8CB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svm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E4341F-E869-CA55-51B7-D89B5EFC1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717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25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5B260EB-AE82-E2BE-3D21-B0B07C23775C}"/>
              </a:ext>
            </a:extLst>
          </p:cNvPr>
          <p:cNvSpPr txBox="1">
            <a:spLocks/>
          </p:cNvSpPr>
          <p:nvPr/>
        </p:nvSpPr>
        <p:spPr>
          <a:xfrm>
            <a:off x="3342228" y="72428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>
                <a:latin typeface="Arial Black" panose="020B0A04020102020204" pitchFamily="34" charset="0"/>
              </a:rPr>
              <a:t>Example Code: SVM in Python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08468-A588-A779-4F8C-358FC1CD501A}"/>
              </a:ext>
            </a:extLst>
          </p:cNvPr>
          <p:cNvSpPr/>
          <p:nvPr/>
        </p:nvSpPr>
        <p:spPr>
          <a:xfrm>
            <a:off x="2505677" y="1780006"/>
            <a:ext cx="7759143" cy="46114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sample data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SVM model with RBF kernel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'rbf'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'scale'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decision boundary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decision_function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.Paired)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contour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 Decision Boundary"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11C8-A20F-0129-AD89-3D3313D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19" y="72428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0554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C5A2DF-0821-0BE4-BD83-46B377AF45DC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A0FB3F60-4B23-7CFD-63F3-8CF62A12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1DB2E1A7-12F9-7216-9F3F-0B2073BA69F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C1740-2550-4454-5412-1A9792B6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70" y="1655301"/>
            <a:ext cx="3840662" cy="343542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81895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39B36-CB84-A0C7-FFE7-713740E16662}"/>
              </a:ext>
            </a:extLst>
          </p:cNvPr>
          <p:cNvSpPr/>
          <p:nvPr/>
        </p:nvSpPr>
        <p:spPr>
          <a:xfrm>
            <a:off x="1900661" y="617205"/>
            <a:ext cx="7513925" cy="1096668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Comparison: KNN vs. SVM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FFB9F5-8EBE-599F-CE45-F3FF4522D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91474"/>
              </p:ext>
            </p:extLst>
          </p:nvPr>
        </p:nvGraphicFramePr>
        <p:xfrm>
          <a:off x="839755" y="2189619"/>
          <a:ext cx="9601200" cy="479448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{284E427A-3D55-4303-BF80-6455036E1DE7}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53246403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558995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69219916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KNN 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0413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7E17CA-927E-0D6D-BA55-DD1331045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75842"/>
              </p:ext>
            </p:extLst>
          </p:nvPr>
        </p:nvGraphicFramePr>
        <p:xfrm>
          <a:off x="839755" y="3526457"/>
          <a:ext cx="9601200" cy="4335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5468208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26410606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509152910"/>
                    </a:ext>
                  </a:extLst>
                </a:gridCol>
              </a:tblGrid>
              <a:tr h="433552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Supervised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2976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43850D-DC50-3D94-A4D6-A205E1E4F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608022"/>
              </p:ext>
            </p:extLst>
          </p:nvPr>
        </p:nvGraphicFramePr>
        <p:xfrm>
          <a:off x="839755" y="3956307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40096138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28248125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2642143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Classification/Regression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99456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9EE621-825D-FF15-F526-8F9226BFB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42489"/>
              </p:ext>
            </p:extLst>
          </p:nvPr>
        </p:nvGraphicFramePr>
        <p:xfrm>
          <a:off x="839755" y="4435755"/>
          <a:ext cx="96012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62790769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8987775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065190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neighbors (k), distance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Kernel, C (regularization), Gamma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1614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6CD074-20E5-623A-0799-91C224987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66771"/>
              </p:ext>
            </p:extLst>
          </p:nvPr>
        </p:nvGraphicFramePr>
        <p:xfrm>
          <a:off x="839755" y="305749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26489764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8652957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5814359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Expensive for large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Efficient after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9635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4AEFB99-825F-C2CA-7C90-111E5B218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58077"/>
              </p:ext>
            </p:extLst>
          </p:nvPr>
        </p:nvGraphicFramePr>
        <p:xfrm>
          <a:off x="839755" y="262764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28216906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321197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95834113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flexible but sensitive to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Controlled flexibility via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91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01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0A9B76-F5E2-F5CA-8B82-3B86F3C1706A}"/>
              </a:ext>
            </a:extLst>
          </p:cNvPr>
          <p:cNvSpPr txBox="1"/>
          <p:nvPr/>
        </p:nvSpPr>
        <p:spPr>
          <a:xfrm>
            <a:off x="734785" y="709155"/>
            <a:ext cx="9930105" cy="4708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highlight>
                  <a:srgbClr val="00FF00"/>
                </a:highlight>
                <a:latin typeface="Arial Rounded MT Bold" panose="020F0704030504030204" pitchFamily="34" charset="0"/>
              </a:rPr>
              <a:t>Advantages &amp; Disadvantages of Non-Parametric Estimation Methods</a:t>
            </a:r>
          </a:p>
          <a:p>
            <a:endParaRPr lang="en-IN" sz="2800" b="1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✅ Advantages:</a:t>
            </a:r>
          </a:p>
          <a:p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No assumption about underlying distribution.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More </a:t>
            </a:r>
            <a:r>
              <a:rPr lang="en-IN" b="1" dirty="0">
                <a:latin typeface="Arial Rounded MT Bold" panose="020F0704030504030204" pitchFamily="34" charset="0"/>
              </a:rPr>
              <a:t>adaptive and flexible</a:t>
            </a:r>
            <a:r>
              <a:rPr lang="en-IN" dirty="0">
                <a:latin typeface="Arial Rounded MT Bold" panose="020F0704030504030204" pitchFamily="34" charset="0"/>
              </a:rPr>
              <a:t> to real-world data.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Works well for </a:t>
            </a:r>
            <a:r>
              <a:rPr lang="en-IN" b="1" dirty="0">
                <a:latin typeface="Arial Rounded MT Bold" panose="020F0704030504030204" pitchFamily="34" charset="0"/>
              </a:rPr>
              <a:t>high-dimensional and irregular data.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❌ Disadvantages:</a:t>
            </a:r>
          </a:p>
          <a:p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More data needed</a:t>
            </a:r>
            <a:r>
              <a:rPr lang="en-IN" dirty="0">
                <a:latin typeface="Arial Rounded MT Bold" panose="020F0704030504030204" pitchFamily="34" charset="0"/>
              </a:rPr>
              <a:t> for accurate estimation.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Computationally expensive</a:t>
            </a:r>
            <a:r>
              <a:rPr lang="en-IN" dirty="0">
                <a:latin typeface="Arial Rounded MT Bold" panose="020F0704030504030204" pitchFamily="34" charset="0"/>
              </a:rPr>
              <a:t>, especially for large datasets.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Choice of </a:t>
            </a:r>
            <a:r>
              <a:rPr lang="en-IN" b="1" dirty="0">
                <a:latin typeface="Arial Rounded MT Bold" panose="020F0704030504030204" pitchFamily="34" charset="0"/>
              </a:rPr>
              <a:t>bandwidth/smoothing parameters</a:t>
            </a:r>
            <a:r>
              <a:rPr lang="en-IN" dirty="0">
                <a:latin typeface="Arial Rounded MT Bold" panose="020F0704030504030204" pitchFamily="34" charset="0"/>
              </a:rPr>
              <a:t> affects results.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📌 </a:t>
            </a:r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Key Takeaway:</a:t>
            </a:r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 </a:t>
            </a:r>
            <a:r>
              <a:rPr lang="en-IN" dirty="0">
                <a:latin typeface="Arial Rounded MT Bold" panose="020F0704030504030204" pitchFamily="34" charset="0"/>
              </a:rPr>
              <a:t>While flexible, non-parametric methods require careful tuning for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107003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22FBB-327E-A919-C267-5498873221AF}"/>
              </a:ext>
            </a:extLst>
          </p:cNvPr>
          <p:cNvSpPr txBox="1"/>
          <p:nvPr/>
        </p:nvSpPr>
        <p:spPr>
          <a:xfrm>
            <a:off x="1438858" y="1513091"/>
            <a:ext cx="9314283" cy="383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highlight>
                  <a:srgbClr val="36DE3A"/>
                </a:highlight>
                <a:latin typeface="Algerian" panose="04020705040A02060702" pitchFamily="82" charset="0"/>
              </a:rPr>
              <a:t>Applications</a:t>
            </a:r>
          </a:p>
          <a:p>
            <a:pPr algn="ctr"/>
            <a:endParaRPr lang="en-IN" sz="2000" b="1" i="0" dirty="0">
              <a:effectLst/>
              <a:latin typeface="Algerian" panose="04020705040A02060702" pitchFamily="82" charset="0"/>
            </a:endParaRPr>
          </a:p>
          <a:p>
            <a:pPr algn="l"/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Density Estimation:</a:t>
            </a:r>
            <a:r>
              <a:rPr lang="en-IN" sz="2000" b="1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Income distribution, species population density.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Trend Analysis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Stock prices, climate data.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Classification/Regression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Medical diagnosis (k-NN), real estate pricing.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Hypothesis Testing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Non-parametric tests (Mann-Whitney U test).</a:t>
            </a:r>
          </a:p>
          <a:p>
            <a:pPr algn="l">
              <a:spcBef>
                <a:spcPts val="300"/>
              </a:spcBef>
            </a:pPr>
            <a:br>
              <a:rPr lang="en-IN" i="0" dirty="0">
                <a:effectLst/>
                <a:latin typeface="Arial Rounded MT Bold" panose="020F0704030504030204" pitchFamily="34" charset="0"/>
              </a:rPr>
            </a:b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Visual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Real-world examples (e.g., KDE plot of income data).</a:t>
            </a:r>
          </a:p>
        </p:txBody>
      </p:sp>
    </p:spTree>
    <p:extLst>
      <p:ext uri="{BB962C8B-B14F-4D97-AF65-F5344CB8AC3E}">
        <p14:creationId xmlns:p14="http://schemas.microsoft.com/office/powerpoint/2010/main" val="242838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5467-F949-A89D-A771-6CCB8EFD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867747"/>
            <a:ext cx="9612971" cy="981689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Conclusion</a:t>
            </a:r>
            <a:endParaRPr lang="en-IN" sz="6600" b="1" dirty="0">
              <a:solidFill>
                <a:schemeClr val="tx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E02D-477C-8C83-62AB-8C222EC1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68" y="2174228"/>
            <a:ext cx="9759906" cy="3132916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KNN Density Estimation is useful for probability estimation and anomaly detection.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SVM is a powerful classification tool that works well with high-dimensional data using the kernel trick.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Both methods are widely used in practical machine learning applications.</a:t>
            </a:r>
            <a:endParaRPr lang="en-IN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18CD-C665-C706-9B6A-710F04E37CB0}"/>
              </a:ext>
            </a:extLst>
          </p:cNvPr>
          <p:cNvSpPr/>
          <p:nvPr/>
        </p:nvSpPr>
        <p:spPr>
          <a:xfrm>
            <a:off x="0" y="0"/>
            <a:ext cx="12204000" cy="68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8186D0-B4A9-8B1C-2974-A8969CEDF656}"/>
              </a:ext>
            </a:extLst>
          </p:cNvPr>
          <p:cNvSpPr txBox="1">
            <a:spLocks/>
          </p:cNvSpPr>
          <p:nvPr/>
        </p:nvSpPr>
        <p:spPr>
          <a:xfrm>
            <a:off x="3520459" y="533429"/>
            <a:ext cx="4245429" cy="843175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rgbClr val="ADA16F"/>
                </a:solidFill>
                <a:effectLst/>
                <a:latin typeface="Algerian" panose="04020705040A02060702" pitchFamily="82" charset="0"/>
              </a:rPr>
              <a:t>content</a:t>
            </a:r>
            <a:endParaRPr lang="en-IN" sz="6000" b="1" u="sng" dirty="0">
              <a:solidFill>
                <a:srgbClr val="ADA16F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38353-F645-C93E-7324-C4287305BDB6}"/>
              </a:ext>
            </a:extLst>
          </p:cNvPr>
          <p:cNvSpPr txBox="1"/>
          <p:nvPr/>
        </p:nvSpPr>
        <p:spPr>
          <a:xfrm>
            <a:off x="1726164" y="1723097"/>
            <a:ext cx="7672486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Key CONCEPTS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Common Non-parametric Methods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K-Nearest Neighbor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Support Vector Machines (SVM)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Comparison: KNN vs. SVM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Advantages &amp; Disadvantages of Non-Parametric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29E5B-CDA8-439E-0821-17A09D032C04}"/>
              </a:ext>
            </a:extLst>
          </p:cNvPr>
          <p:cNvSpPr txBox="1"/>
          <p:nvPr/>
        </p:nvSpPr>
        <p:spPr>
          <a:xfrm>
            <a:off x="9398649" y="1723097"/>
            <a:ext cx="1357313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3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6 - 11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11 - 15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16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17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18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19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13002-301A-B736-8857-5DF6539CDA67}"/>
              </a:ext>
            </a:extLst>
          </p:cNvPr>
          <p:cNvCxnSpPr>
            <a:cxnSpLocks/>
          </p:cNvCxnSpPr>
          <p:nvPr/>
        </p:nvCxnSpPr>
        <p:spPr>
          <a:xfrm>
            <a:off x="4366726" y="1966639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DA0A1-4DDE-8769-8CBF-4BF0AC189EF2}"/>
              </a:ext>
            </a:extLst>
          </p:cNvPr>
          <p:cNvCxnSpPr>
            <a:cxnSpLocks/>
          </p:cNvCxnSpPr>
          <p:nvPr/>
        </p:nvCxnSpPr>
        <p:spPr>
          <a:xfrm flipV="1">
            <a:off x="4861249" y="2314982"/>
            <a:ext cx="4451675" cy="417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642115-94A8-F3C7-2FD2-BF78F70C9CB5}"/>
              </a:ext>
            </a:extLst>
          </p:cNvPr>
          <p:cNvCxnSpPr>
            <a:cxnSpLocks/>
          </p:cNvCxnSpPr>
          <p:nvPr/>
        </p:nvCxnSpPr>
        <p:spPr>
          <a:xfrm>
            <a:off x="7955611" y="2663325"/>
            <a:ext cx="135731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FABCFB-FC76-9538-776C-48F1EE83ED79}"/>
              </a:ext>
            </a:extLst>
          </p:cNvPr>
          <p:cNvCxnSpPr>
            <a:cxnSpLocks/>
          </p:cNvCxnSpPr>
          <p:nvPr/>
        </p:nvCxnSpPr>
        <p:spPr>
          <a:xfrm>
            <a:off x="7591426" y="3039659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F6B7A1-B594-AD36-9E5A-8C503815396B}"/>
              </a:ext>
            </a:extLst>
          </p:cNvPr>
          <p:cNvCxnSpPr>
            <a:cxnSpLocks/>
          </p:cNvCxnSpPr>
          <p:nvPr/>
        </p:nvCxnSpPr>
        <p:spPr>
          <a:xfrm>
            <a:off x="7591426" y="3443985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AB3D69-B086-1FD8-BD01-F5E3DEE0E94C}"/>
              </a:ext>
            </a:extLst>
          </p:cNvPr>
          <p:cNvCxnSpPr>
            <a:cxnSpLocks/>
          </p:cNvCxnSpPr>
          <p:nvPr/>
        </p:nvCxnSpPr>
        <p:spPr>
          <a:xfrm>
            <a:off x="7087086" y="3811304"/>
            <a:ext cx="222583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6C1EB-A222-C3DB-D425-58C8FFEF17A2}"/>
              </a:ext>
            </a:extLst>
          </p:cNvPr>
          <p:cNvCxnSpPr>
            <a:cxnSpLocks/>
          </p:cNvCxnSpPr>
          <p:nvPr/>
        </p:nvCxnSpPr>
        <p:spPr>
          <a:xfrm>
            <a:off x="8565502" y="4209096"/>
            <a:ext cx="74742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8B950-E196-A81D-25C0-5A28481EF7F5}"/>
              </a:ext>
            </a:extLst>
          </p:cNvPr>
          <p:cNvCxnSpPr>
            <a:cxnSpLocks/>
          </p:cNvCxnSpPr>
          <p:nvPr/>
        </p:nvCxnSpPr>
        <p:spPr>
          <a:xfrm>
            <a:off x="4488024" y="5633569"/>
            <a:ext cx="48249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3A2775-2C13-D5E5-E610-A65021617FFC}"/>
              </a:ext>
            </a:extLst>
          </p:cNvPr>
          <p:cNvCxnSpPr>
            <a:cxnSpLocks/>
          </p:cNvCxnSpPr>
          <p:nvPr/>
        </p:nvCxnSpPr>
        <p:spPr>
          <a:xfrm>
            <a:off x="4366726" y="4912001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5B411-D496-C1F4-6F47-CC5C31CE3A95}"/>
              </a:ext>
            </a:extLst>
          </p:cNvPr>
          <p:cNvCxnSpPr>
            <a:cxnSpLocks/>
          </p:cNvCxnSpPr>
          <p:nvPr/>
        </p:nvCxnSpPr>
        <p:spPr>
          <a:xfrm>
            <a:off x="4041418" y="5260344"/>
            <a:ext cx="527150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7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D4FB-EBEF-EB19-97D0-D507A504302C}"/>
              </a:ext>
            </a:extLst>
          </p:cNvPr>
          <p:cNvSpPr txBox="1">
            <a:spLocks/>
          </p:cNvSpPr>
          <p:nvPr/>
        </p:nvSpPr>
        <p:spPr>
          <a:xfrm>
            <a:off x="3464307" y="356919"/>
            <a:ext cx="5263385" cy="757854"/>
          </a:xfrm>
          <a:custGeom>
            <a:avLst/>
            <a:gdLst>
              <a:gd name="connsiteX0" fmla="*/ 0 w 5263385"/>
              <a:gd name="connsiteY0" fmla="*/ 0 h 757854"/>
              <a:gd name="connsiteX1" fmla="*/ 426919 w 5263385"/>
              <a:gd name="connsiteY1" fmla="*/ 0 h 757854"/>
              <a:gd name="connsiteX2" fmla="*/ 959106 w 5263385"/>
              <a:gd name="connsiteY2" fmla="*/ 0 h 757854"/>
              <a:gd name="connsiteX3" fmla="*/ 1438659 w 5263385"/>
              <a:gd name="connsiteY3" fmla="*/ 0 h 757854"/>
              <a:gd name="connsiteX4" fmla="*/ 1865578 w 5263385"/>
              <a:gd name="connsiteY4" fmla="*/ 0 h 757854"/>
              <a:gd name="connsiteX5" fmla="*/ 2450398 w 5263385"/>
              <a:gd name="connsiteY5" fmla="*/ 0 h 757854"/>
              <a:gd name="connsiteX6" fmla="*/ 2982585 w 5263385"/>
              <a:gd name="connsiteY6" fmla="*/ 0 h 757854"/>
              <a:gd name="connsiteX7" fmla="*/ 3672673 w 5263385"/>
              <a:gd name="connsiteY7" fmla="*/ 0 h 757854"/>
              <a:gd name="connsiteX8" fmla="*/ 4152226 w 5263385"/>
              <a:gd name="connsiteY8" fmla="*/ 0 h 757854"/>
              <a:gd name="connsiteX9" fmla="*/ 4631779 w 5263385"/>
              <a:gd name="connsiteY9" fmla="*/ 0 h 757854"/>
              <a:gd name="connsiteX10" fmla="*/ 5263385 w 5263385"/>
              <a:gd name="connsiteY10" fmla="*/ 0 h 757854"/>
              <a:gd name="connsiteX11" fmla="*/ 5263385 w 5263385"/>
              <a:gd name="connsiteY11" fmla="*/ 386506 h 757854"/>
              <a:gd name="connsiteX12" fmla="*/ 5263385 w 5263385"/>
              <a:gd name="connsiteY12" fmla="*/ 757854 h 757854"/>
              <a:gd name="connsiteX13" fmla="*/ 4625931 w 5263385"/>
              <a:gd name="connsiteY13" fmla="*/ 757854 h 757854"/>
              <a:gd name="connsiteX14" fmla="*/ 3935842 w 5263385"/>
              <a:gd name="connsiteY14" fmla="*/ 757854 h 757854"/>
              <a:gd name="connsiteX15" fmla="*/ 3456289 w 5263385"/>
              <a:gd name="connsiteY15" fmla="*/ 757854 h 757854"/>
              <a:gd name="connsiteX16" fmla="*/ 2976737 w 5263385"/>
              <a:gd name="connsiteY16" fmla="*/ 757854 h 757854"/>
              <a:gd name="connsiteX17" fmla="*/ 2549818 w 5263385"/>
              <a:gd name="connsiteY17" fmla="*/ 757854 h 757854"/>
              <a:gd name="connsiteX18" fmla="*/ 2070265 w 5263385"/>
              <a:gd name="connsiteY18" fmla="*/ 757854 h 757854"/>
              <a:gd name="connsiteX19" fmla="*/ 1485444 w 5263385"/>
              <a:gd name="connsiteY19" fmla="*/ 757854 h 757854"/>
              <a:gd name="connsiteX20" fmla="*/ 795356 w 5263385"/>
              <a:gd name="connsiteY20" fmla="*/ 757854 h 757854"/>
              <a:gd name="connsiteX21" fmla="*/ 0 w 5263385"/>
              <a:gd name="connsiteY21" fmla="*/ 757854 h 757854"/>
              <a:gd name="connsiteX22" fmla="*/ 0 w 5263385"/>
              <a:gd name="connsiteY22" fmla="*/ 394084 h 757854"/>
              <a:gd name="connsiteX23" fmla="*/ 0 w 5263385"/>
              <a:gd name="connsiteY23" fmla="*/ 0 h 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63385" h="757854" fill="none" extrusionOk="0">
                <a:moveTo>
                  <a:pt x="0" y="0"/>
                </a:moveTo>
                <a:cubicBezTo>
                  <a:pt x="212902" y="-4722"/>
                  <a:pt x="339647" y="6192"/>
                  <a:pt x="426919" y="0"/>
                </a:cubicBezTo>
                <a:cubicBezTo>
                  <a:pt x="514191" y="-6192"/>
                  <a:pt x="795745" y="47209"/>
                  <a:pt x="959106" y="0"/>
                </a:cubicBezTo>
                <a:cubicBezTo>
                  <a:pt x="1122467" y="-47209"/>
                  <a:pt x="1214087" y="11782"/>
                  <a:pt x="1438659" y="0"/>
                </a:cubicBezTo>
                <a:cubicBezTo>
                  <a:pt x="1663231" y="-11782"/>
                  <a:pt x="1721791" y="39459"/>
                  <a:pt x="1865578" y="0"/>
                </a:cubicBezTo>
                <a:cubicBezTo>
                  <a:pt x="2009365" y="-39459"/>
                  <a:pt x="2256030" y="10360"/>
                  <a:pt x="2450398" y="0"/>
                </a:cubicBezTo>
                <a:cubicBezTo>
                  <a:pt x="2644766" y="-10360"/>
                  <a:pt x="2843043" y="50185"/>
                  <a:pt x="2982585" y="0"/>
                </a:cubicBezTo>
                <a:cubicBezTo>
                  <a:pt x="3122127" y="-50185"/>
                  <a:pt x="3476563" y="562"/>
                  <a:pt x="3672673" y="0"/>
                </a:cubicBezTo>
                <a:cubicBezTo>
                  <a:pt x="3868783" y="-562"/>
                  <a:pt x="3963586" y="7031"/>
                  <a:pt x="4152226" y="0"/>
                </a:cubicBezTo>
                <a:cubicBezTo>
                  <a:pt x="4340866" y="-7031"/>
                  <a:pt x="4517836" y="56420"/>
                  <a:pt x="4631779" y="0"/>
                </a:cubicBezTo>
                <a:cubicBezTo>
                  <a:pt x="4745722" y="-56420"/>
                  <a:pt x="4997023" y="28051"/>
                  <a:pt x="5263385" y="0"/>
                </a:cubicBezTo>
                <a:cubicBezTo>
                  <a:pt x="5265563" y="183630"/>
                  <a:pt x="5253863" y="225962"/>
                  <a:pt x="5263385" y="386506"/>
                </a:cubicBezTo>
                <a:cubicBezTo>
                  <a:pt x="5272907" y="547050"/>
                  <a:pt x="5255455" y="581212"/>
                  <a:pt x="5263385" y="757854"/>
                </a:cubicBezTo>
                <a:cubicBezTo>
                  <a:pt x="5018949" y="776834"/>
                  <a:pt x="4874443" y="719434"/>
                  <a:pt x="4625931" y="757854"/>
                </a:cubicBezTo>
                <a:cubicBezTo>
                  <a:pt x="4377419" y="796274"/>
                  <a:pt x="4236844" y="752598"/>
                  <a:pt x="3935842" y="757854"/>
                </a:cubicBezTo>
                <a:cubicBezTo>
                  <a:pt x="3634840" y="763110"/>
                  <a:pt x="3668366" y="750269"/>
                  <a:pt x="3456289" y="757854"/>
                </a:cubicBezTo>
                <a:cubicBezTo>
                  <a:pt x="3244212" y="765439"/>
                  <a:pt x="3205964" y="706510"/>
                  <a:pt x="2976737" y="757854"/>
                </a:cubicBezTo>
                <a:cubicBezTo>
                  <a:pt x="2747510" y="809198"/>
                  <a:pt x="2695661" y="752491"/>
                  <a:pt x="2549818" y="757854"/>
                </a:cubicBezTo>
                <a:cubicBezTo>
                  <a:pt x="2403975" y="763217"/>
                  <a:pt x="2226173" y="739746"/>
                  <a:pt x="2070265" y="757854"/>
                </a:cubicBezTo>
                <a:cubicBezTo>
                  <a:pt x="1914357" y="775962"/>
                  <a:pt x="1683688" y="691478"/>
                  <a:pt x="1485444" y="757854"/>
                </a:cubicBezTo>
                <a:cubicBezTo>
                  <a:pt x="1287200" y="824230"/>
                  <a:pt x="1029041" y="698586"/>
                  <a:pt x="795356" y="757854"/>
                </a:cubicBezTo>
                <a:cubicBezTo>
                  <a:pt x="561671" y="817122"/>
                  <a:pt x="242712" y="693954"/>
                  <a:pt x="0" y="757854"/>
                </a:cubicBezTo>
                <a:cubicBezTo>
                  <a:pt x="-37289" y="677383"/>
                  <a:pt x="29114" y="503261"/>
                  <a:pt x="0" y="394084"/>
                </a:cubicBezTo>
                <a:cubicBezTo>
                  <a:pt x="-29114" y="284907"/>
                  <a:pt x="23488" y="155566"/>
                  <a:pt x="0" y="0"/>
                </a:cubicBezTo>
                <a:close/>
              </a:path>
              <a:path w="5263385" h="757854" stroke="0" extrusionOk="0">
                <a:moveTo>
                  <a:pt x="0" y="0"/>
                </a:moveTo>
                <a:cubicBezTo>
                  <a:pt x="335655" y="-2627"/>
                  <a:pt x="537820" y="9785"/>
                  <a:pt x="690088" y="0"/>
                </a:cubicBezTo>
                <a:cubicBezTo>
                  <a:pt x="842356" y="-9785"/>
                  <a:pt x="1148758" y="68206"/>
                  <a:pt x="1327543" y="0"/>
                </a:cubicBezTo>
                <a:cubicBezTo>
                  <a:pt x="1506328" y="-68206"/>
                  <a:pt x="1630260" y="31674"/>
                  <a:pt x="1754462" y="0"/>
                </a:cubicBezTo>
                <a:cubicBezTo>
                  <a:pt x="1878664" y="-31674"/>
                  <a:pt x="2154100" y="71621"/>
                  <a:pt x="2444550" y="0"/>
                </a:cubicBezTo>
                <a:cubicBezTo>
                  <a:pt x="2735000" y="-71621"/>
                  <a:pt x="2719586" y="8324"/>
                  <a:pt x="2976737" y="0"/>
                </a:cubicBezTo>
                <a:cubicBezTo>
                  <a:pt x="3233888" y="-8324"/>
                  <a:pt x="3312317" y="33198"/>
                  <a:pt x="3561557" y="0"/>
                </a:cubicBezTo>
                <a:cubicBezTo>
                  <a:pt x="3810797" y="-33198"/>
                  <a:pt x="4101126" y="53744"/>
                  <a:pt x="4251645" y="0"/>
                </a:cubicBezTo>
                <a:cubicBezTo>
                  <a:pt x="4402164" y="-53744"/>
                  <a:pt x="4909179" y="96945"/>
                  <a:pt x="5263385" y="0"/>
                </a:cubicBezTo>
                <a:cubicBezTo>
                  <a:pt x="5264974" y="176319"/>
                  <a:pt x="5220396" y="231600"/>
                  <a:pt x="5263385" y="371348"/>
                </a:cubicBezTo>
                <a:cubicBezTo>
                  <a:pt x="5306374" y="511096"/>
                  <a:pt x="5249313" y="639308"/>
                  <a:pt x="5263385" y="757854"/>
                </a:cubicBezTo>
                <a:cubicBezTo>
                  <a:pt x="5109515" y="800342"/>
                  <a:pt x="5002041" y="744455"/>
                  <a:pt x="4836466" y="757854"/>
                </a:cubicBezTo>
                <a:cubicBezTo>
                  <a:pt x="4670891" y="771253"/>
                  <a:pt x="4500533" y="692200"/>
                  <a:pt x="4251645" y="757854"/>
                </a:cubicBezTo>
                <a:cubicBezTo>
                  <a:pt x="4002757" y="823508"/>
                  <a:pt x="3956861" y="733362"/>
                  <a:pt x="3824726" y="757854"/>
                </a:cubicBezTo>
                <a:cubicBezTo>
                  <a:pt x="3692591" y="782346"/>
                  <a:pt x="3460111" y="755009"/>
                  <a:pt x="3292540" y="757854"/>
                </a:cubicBezTo>
                <a:cubicBezTo>
                  <a:pt x="3124969" y="760699"/>
                  <a:pt x="2957998" y="723656"/>
                  <a:pt x="2865621" y="757854"/>
                </a:cubicBezTo>
                <a:cubicBezTo>
                  <a:pt x="2773244" y="792052"/>
                  <a:pt x="2403311" y="757798"/>
                  <a:pt x="2228166" y="757854"/>
                </a:cubicBezTo>
                <a:cubicBezTo>
                  <a:pt x="2053022" y="757910"/>
                  <a:pt x="1836883" y="736583"/>
                  <a:pt x="1643346" y="757854"/>
                </a:cubicBezTo>
                <a:cubicBezTo>
                  <a:pt x="1449809" y="779125"/>
                  <a:pt x="1276800" y="712348"/>
                  <a:pt x="1058525" y="757854"/>
                </a:cubicBezTo>
                <a:cubicBezTo>
                  <a:pt x="840250" y="803360"/>
                  <a:pt x="814580" y="716695"/>
                  <a:pt x="631606" y="757854"/>
                </a:cubicBezTo>
                <a:cubicBezTo>
                  <a:pt x="448632" y="799013"/>
                  <a:pt x="305137" y="684121"/>
                  <a:pt x="0" y="757854"/>
                </a:cubicBezTo>
                <a:cubicBezTo>
                  <a:pt x="-33825" y="657640"/>
                  <a:pt x="29882" y="487724"/>
                  <a:pt x="0" y="378927"/>
                </a:cubicBezTo>
                <a:cubicBezTo>
                  <a:pt x="-29882" y="270130"/>
                  <a:pt x="12026" y="8369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1765025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D2C48-947D-5CB6-BC0B-B8E02AC6D7BA}"/>
              </a:ext>
            </a:extLst>
          </p:cNvPr>
          <p:cNvSpPr/>
          <p:nvPr/>
        </p:nvSpPr>
        <p:spPr>
          <a:xfrm>
            <a:off x="1387506" y="1135979"/>
            <a:ext cx="10315887" cy="536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dirty="0">
                <a:latin typeface="Arial Rounded MT Bold" panose="020F0704030504030204" pitchFamily="34" charset="0"/>
              </a:rPr>
              <a:t>📘 </a:t>
            </a:r>
            <a:r>
              <a:rPr lang="en-IN" b="1" dirty="0">
                <a:latin typeface="Arial Rounded MT Bold" panose="020F0704030504030204" pitchFamily="34" charset="0"/>
              </a:rPr>
              <a:t>"The Elements of Statistical Learning"</a:t>
            </a:r>
            <a:r>
              <a:rPr lang="en-IN" dirty="0">
                <a:latin typeface="Arial Rounded MT Bold" panose="020F0704030504030204" pitchFamily="34" charset="0"/>
              </a:rPr>
              <a:t> – Trevor Hastie, Robert Tibshirani, Jerome  	Friedman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📗 </a:t>
            </a:r>
            <a:r>
              <a:rPr lang="en-IN" b="1" dirty="0">
                <a:latin typeface="Arial Rounded MT Bold" panose="020F0704030504030204" pitchFamily="34" charset="0"/>
              </a:rPr>
              <a:t>"Pattern Recognition and Machine Learning"</a:t>
            </a:r>
            <a:r>
              <a:rPr lang="en-IN" dirty="0">
                <a:latin typeface="Arial Rounded MT Bold" panose="020F0704030504030204" pitchFamily="34" charset="0"/>
              </a:rPr>
              <a:t> – Christopher Bishop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📙 </a:t>
            </a:r>
            <a:r>
              <a:rPr lang="en-IN" b="1" dirty="0">
                <a:latin typeface="Arial Rounded MT Bold" panose="020F0704030504030204" pitchFamily="34" charset="0"/>
              </a:rPr>
              <a:t>"Nonparametric Statistical Methods"</a:t>
            </a:r>
            <a:r>
              <a:rPr lang="en-IN" dirty="0">
                <a:latin typeface="Arial Rounded MT Bold" panose="020F0704030504030204" pitchFamily="34" charset="0"/>
              </a:rPr>
              <a:t> – Myunghee Cho Paik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📕 </a:t>
            </a:r>
            <a:r>
              <a:rPr lang="en-IN" b="1" dirty="0">
                <a:latin typeface="Arial Rounded MT Bold" panose="020F0704030504030204" pitchFamily="34" charset="0"/>
              </a:rPr>
              <a:t>"All of Statistics: A Concise Course in Statistical Inference"</a:t>
            </a:r>
            <a:r>
              <a:rPr lang="en-IN" dirty="0">
                <a:latin typeface="Arial Rounded MT Bold" panose="020F0704030504030204" pitchFamily="34" charset="0"/>
              </a:rPr>
              <a:t> – Larry Wasserman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📓 </a:t>
            </a:r>
            <a:r>
              <a:rPr lang="en-IN" b="1" dirty="0">
                <a:latin typeface="Arial Rounded MT Bold" panose="020F0704030504030204" pitchFamily="34" charset="0"/>
              </a:rPr>
              <a:t>"Kernel Smoothing"</a:t>
            </a:r>
            <a:r>
              <a:rPr lang="en-IN" dirty="0">
                <a:latin typeface="Arial Rounded MT Bold" panose="020F0704030504030204" pitchFamily="34" charset="0"/>
              </a:rPr>
              <a:t> – M. P. Wand, M. C. Jones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📔 </a:t>
            </a:r>
            <a:r>
              <a:rPr lang="en-IN" b="1" dirty="0">
                <a:latin typeface="Arial Rounded MT Bold" panose="020F0704030504030204" pitchFamily="34" charset="0"/>
              </a:rPr>
              <a:t>"Learning with Kernels"</a:t>
            </a:r>
            <a:r>
              <a:rPr lang="en-IN" dirty="0">
                <a:latin typeface="Arial Rounded MT Bold" panose="020F0704030504030204" pitchFamily="34" charset="0"/>
              </a:rPr>
              <a:t> – Bernhard Schölkopf, Alexander J. Smola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📖 </a:t>
            </a:r>
            <a:r>
              <a:rPr lang="en-IN" b="1" dirty="0">
                <a:latin typeface="Arial Rounded MT Bold" panose="020F0704030504030204" pitchFamily="34" charset="0"/>
              </a:rPr>
              <a:t>"Support Vector Machines and Other Kernel-Based Learning Methods"</a:t>
            </a:r>
            <a:r>
              <a:rPr lang="en-IN" dirty="0">
                <a:latin typeface="Arial Rounded MT Bold" panose="020F0704030504030204" pitchFamily="34" charset="0"/>
              </a:rPr>
              <a:t> – Nello 	Cristianini, John Shawe-Taylor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📚 </a:t>
            </a:r>
            <a:r>
              <a:rPr lang="en-IN" b="1" dirty="0">
                <a:latin typeface="Arial Rounded MT Bold" panose="020F0704030504030204" pitchFamily="34" charset="0"/>
              </a:rPr>
              <a:t>"Understanding Machine Learning: From Theory to Algorithms"</a:t>
            </a:r>
            <a:r>
              <a:rPr lang="en-IN" dirty="0">
                <a:latin typeface="Arial Rounded MT Bold" panose="020F0704030504030204" pitchFamily="34" charset="0"/>
              </a:rPr>
              <a:t> – Shai Shalev-Shwartz, 	Shai Ben-David</a:t>
            </a:r>
          </a:p>
        </p:txBody>
      </p:sp>
    </p:spTree>
    <p:extLst>
      <p:ext uri="{BB962C8B-B14F-4D97-AF65-F5344CB8AC3E}">
        <p14:creationId xmlns:p14="http://schemas.microsoft.com/office/powerpoint/2010/main" val="323024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F35FD-A2D9-411D-6961-697104A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49" y="1047751"/>
            <a:ext cx="4651651" cy="43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EC9BD-F8C0-B12C-5826-FCF4A059B77A}"/>
              </a:ext>
            </a:extLst>
          </p:cNvPr>
          <p:cNvSpPr/>
          <p:nvPr/>
        </p:nvSpPr>
        <p:spPr>
          <a:xfrm>
            <a:off x="429211" y="1386957"/>
            <a:ext cx="5206481" cy="40840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C71D6-1612-A259-C0E5-67A21D9E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8" y="1601561"/>
            <a:ext cx="4827625" cy="3701413"/>
          </a:xfrm>
          <a:prstGeom prst="rect">
            <a:avLst/>
          </a:prstGeom>
          <a:ln w="28575">
            <a:solidFill>
              <a:srgbClr val="FD8BE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108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935137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1279-E6B3-61A7-512A-D7AF0B8B7968}"/>
              </a:ext>
            </a:extLst>
          </p:cNvPr>
          <p:cNvSpPr txBox="1">
            <a:spLocks/>
          </p:cNvSpPr>
          <p:nvPr/>
        </p:nvSpPr>
        <p:spPr>
          <a:xfrm>
            <a:off x="1414658" y="236772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K-Nearest Neighbor Estimation (k-NN Density Estimation)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B30E-BFCF-6F8C-5E34-C33A55B3DE8D}"/>
              </a:ext>
            </a:extLst>
          </p:cNvPr>
          <p:cNvSpPr txBox="1">
            <a:spLocks/>
          </p:cNvSpPr>
          <p:nvPr/>
        </p:nvSpPr>
        <p:spPr>
          <a:xfrm>
            <a:off x="1927480" y="1604092"/>
            <a:ext cx="4809431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F775E41-BB64-F710-04DC-4515F2B2C687}"/>
              </a:ext>
            </a:extLst>
          </p:cNvPr>
          <p:cNvSpPr/>
          <p:nvPr/>
        </p:nvSpPr>
        <p:spPr>
          <a:xfrm>
            <a:off x="986532" y="2346223"/>
            <a:ext cx="5750379" cy="193651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2C3EEA-A4A0-66B4-6FFA-DF09DF3A9DAD}"/>
              </a:ext>
            </a:extLst>
          </p:cNvPr>
          <p:cNvSpPr txBox="1">
            <a:spLocks/>
          </p:cNvSpPr>
          <p:nvPr/>
        </p:nvSpPr>
        <p:spPr>
          <a:xfrm>
            <a:off x="1669440" y="4690549"/>
            <a:ext cx="5095464" cy="42869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/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𝒏𝑽</m:t>
                          </m:r>
                        </m:den>
                      </m:f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Arial Rounded MT Bold" panose="020F0704030504030204" pitchFamily="34" charset="0"/>
                  </a:rPr>
                  <a:t>V is the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volume</a:t>
                </a:r>
                <a:r>
                  <a:rPr lang="en-US" dirty="0">
                    <a:latin typeface="Arial Rounded MT Bold" panose="020F0704030504030204" pitchFamily="34" charset="0"/>
                  </a:rPr>
                  <a:t> around xxx containing k nearest neighbors.</a:t>
                </a:r>
                <a:endParaRPr lang="en-IN" b="1" dirty="0"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E714824-3C21-73AD-42E8-14EEE0A6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3" y="1617692"/>
            <a:ext cx="643480" cy="580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AA501-8272-5E77-5490-886605CA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2" y="4660782"/>
            <a:ext cx="438005" cy="458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BC7A46-0781-4025-CA80-5BBB91EF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95" y="2441977"/>
            <a:ext cx="506946" cy="5069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CDDCF9-8B56-C974-3482-E6377A5B6738}"/>
              </a:ext>
            </a:extLst>
          </p:cNvPr>
          <p:cNvSpPr/>
          <p:nvPr/>
        </p:nvSpPr>
        <p:spPr>
          <a:xfrm>
            <a:off x="1798317" y="2668716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Determines the density of a point based on the distance to its k-nearest neighbor.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Provides a local density estimate based on proximity to other data points.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B3BC56-D11F-B701-6FC4-E3A6F79D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02" y="3457089"/>
            <a:ext cx="506946" cy="506946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2BD9979-3C96-AE2C-E575-4B87AE9BC667}"/>
              </a:ext>
            </a:extLst>
          </p:cNvPr>
          <p:cNvSpPr txBox="1">
            <a:spLocks/>
          </p:cNvSpPr>
          <p:nvPr/>
        </p:nvSpPr>
        <p:spPr>
          <a:xfrm>
            <a:off x="8014149" y="1597098"/>
            <a:ext cx="3882382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Strengths &amp; Weaknesses: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C25C66-D2C1-9D6C-B690-5CCE5F1D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32" y="1610698"/>
            <a:ext cx="643480" cy="580481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33ED3DC-ABB5-EEF7-1FB2-69657177C013}"/>
              </a:ext>
            </a:extLst>
          </p:cNvPr>
          <p:cNvSpPr/>
          <p:nvPr/>
        </p:nvSpPr>
        <p:spPr>
          <a:xfrm>
            <a:off x="7064632" y="2429186"/>
            <a:ext cx="4831899" cy="1704276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Works well for high-dimensional data.</a:t>
            </a:r>
          </a:p>
          <a:p>
            <a:pPr algn="just"/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✘</a:t>
            </a:r>
            <a:r>
              <a:rPr lang="en-US" dirty="0">
                <a:latin typeface="Arial Rounded MT Bold" panose="020F0704030504030204" pitchFamily="34" charset="0"/>
              </a:rPr>
              <a:t> Computationally expensive, especially for large datasets.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9EBE16F2-F2FD-3EDD-A081-8D1C8EA34FC9}"/>
              </a:ext>
            </a:extLst>
          </p:cNvPr>
          <p:cNvSpPr/>
          <p:nvPr/>
        </p:nvSpPr>
        <p:spPr>
          <a:xfrm>
            <a:off x="7064632" y="4522598"/>
            <a:ext cx="4831899" cy="2074145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Example:</a:t>
            </a:r>
            <a:r>
              <a:rPr lang="en-US" dirty="0">
                <a:latin typeface="Arial Rounded MT Bold" panose="020F0704030504030204" pitchFamily="34" charset="0"/>
              </a:rPr>
              <a:t> Used in </a:t>
            </a:r>
            <a:r>
              <a:rPr lang="en-US" b="1" dirty="0">
                <a:latin typeface="Arial Rounded MT Bold" panose="020F0704030504030204" pitchFamily="34" charset="0"/>
              </a:rPr>
              <a:t>anomaly detection</a:t>
            </a:r>
            <a:r>
              <a:rPr lang="en-US" dirty="0">
                <a:latin typeface="Arial Rounded MT Bold" panose="020F0704030504030204" pitchFamily="34" charset="0"/>
              </a:rPr>
              <a:t> (e.g., fraud detection in banking transactions).</a:t>
            </a:r>
          </a:p>
        </p:txBody>
      </p:sp>
    </p:spTree>
    <p:extLst>
      <p:ext uri="{BB962C8B-B14F-4D97-AF65-F5344CB8AC3E}">
        <p14:creationId xmlns:p14="http://schemas.microsoft.com/office/powerpoint/2010/main" val="11027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867360-00A8-15E4-0B62-23111F460778}"/>
              </a:ext>
            </a:extLst>
          </p:cNvPr>
          <p:cNvSpPr txBox="1">
            <a:spLocks/>
          </p:cNvSpPr>
          <p:nvPr/>
        </p:nvSpPr>
        <p:spPr>
          <a:xfrm>
            <a:off x="3099456" y="85176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lgerian" panose="04020705040A02060702" pitchFamily="82" charset="0"/>
              </a:rPr>
              <a:t>ALGORITHM OF k-NN Density Estimator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3BF4C-515B-5623-8718-4B3B6EB8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47" y="85176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6E12F2-F258-4751-6A0C-E8A74FC64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237009"/>
              </p:ext>
            </p:extLst>
          </p:nvPr>
        </p:nvGraphicFramePr>
        <p:xfrm>
          <a:off x="695373" y="1889448"/>
          <a:ext cx="10894560" cy="4066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C8FD4-D9A7-F08B-B43B-B09642CE2BD7}"/>
              </a:ext>
            </a:extLst>
          </p:cNvPr>
          <p:cNvGrpSpPr/>
          <p:nvPr/>
        </p:nvGrpSpPr>
        <p:grpSpPr>
          <a:xfrm>
            <a:off x="1773485" y="2223369"/>
            <a:ext cx="573406" cy="566484"/>
            <a:chOff x="43975" y="896518"/>
            <a:chExt cx="723826" cy="71309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2AEE4A-51AE-8C26-78A6-909989A28F9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39D6038F-7BD8-B408-BD2F-0649E3908942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latin typeface="Arial Rounded MT Bold" panose="020F0704030504030204" pitchFamily="34" charset="0"/>
                </a:rPr>
                <a:t>1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D70FFA-05A4-5AAA-4C03-7786ABC200D8}"/>
              </a:ext>
            </a:extLst>
          </p:cNvPr>
          <p:cNvGrpSpPr/>
          <p:nvPr/>
        </p:nvGrpSpPr>
        <p:grpSpPr>
          <a:xfrm>
            <a:off x="6123426" y="5153570"/>
            <a:ext cx="573406" cy="566484"/>
            <a:chOff x="43975" y="896518"/>
            <a:chExt cx="723826" cy="7130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A31AD0-E67F-5BA4-83B0-D6D7F5B8BCF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17612DF4-F195-33E8-AA39-2E03F43D4E41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4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95F8D-C623-9462-9D4E-2612DD4822BF}"/>
              </a:ext>
            </a:extLst>
          </p:cNvPr>
          <p:cNvGrpSpPr/>
          <p:nvPr/>
        </p:nvGrpSpPr>
        <p:grpSpPr>
          <a:xfrm>
            <a:off x="5013832" y="4123705"/>
            <a:ext cx="573406" cy="566484"/>
            <a:chOff x="43975" y="896518"/>
            <a:chExt cx="723826" cy="71309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36344F-289B-843B-A869-D290410D277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A7282B64-CEBA-79AE-3F2E-5DFD2CCA6681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3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969A7-F0E1-9CB3-D3B3-83A6D2581AB7}"/>
              </a:ext>
            </a:extLst>
          </p:cNvPr>
          <p:cNvGrpSpPr/>
          <p:nvPr/>
        </p:nvGrpSpPr>
        <p:grpSpPr>
          <a:xfrm>
            <a:off x="3160152" y="3193753"/>
            <a:ext cx="573406" cy="566484"/>
            <a:chOff x="43975" y="896518"/>
            <a:chExt cx="723826" cy="7130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F4BD05-1F5F-4B4C-4F52-AC5D364B563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C921B336-E4C8-9780-846B-96DCCCA5C102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2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66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280E4-3C69-6571-1BB6-A1B5684EB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knn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CBF9DE-4D5F-75A6-DF63-2D8E38F3C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61450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60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02E871E-8070-51DE-FC86-5E6D62C2172F}"/>
              </a:ext>
            </a:extLst>
          </p:cNvPr>
          <p:cNvSpPr txBox="1">
            <a:spLocks/>
          </p:cNvSpPr>
          <p:nvPr/>
        </p:nvSpPr>
        <p:spPr>
          <a:xfrm>
            <a:off x="2894358" y="866775"/>
            <a:ext cx="7462622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 Black" panose="020B0A04020102020204" pitchFamily="34" charset="0"/>
              </a:rPr>
              <a:t>Python Code to plot a </a:t>
            </a:r>
            <a:r>
              <a:rPr lang="en-US" sz="2200" b="1" dirty="0">
                <a:latin typeface="Algerian" panose="04020705040A02060702" pitchFamily="82" charset="0"/>
              </a:rPr>
              <a:t>k-NN Density Estimator</a:t>
            </a:r>
            <a:endParaRPr lang="en-IN" sz="22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780D6-0C62-CC9A-928F-3A7E397A9E3D}"/>
              </a:ext>
            </a:extLst>
          </p:cNvPr>
          <p:cNvSpPr/>
          <p:nvPr/>
        </p:nvSpPr>
        <p:spPr>
          <a:xfrm>
            <a:off x="2597837" y="1985282"/>
            <a:ext cx="7263026" cy="4005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KNN Density </a:t>
            </a:r>
            <a:r>
              <a:rPr lang="en-I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esitmator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norm(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.rvs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.flat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np.zeros_like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np.abs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.argsort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.set_title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'$k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2EE48-EA2B-E31C-97F1-D9D36BB5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0" y="866774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3768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1951</TotalTime>
  <Words>1382</Words>
  <Application>Microsoft Office PowerPoint</Application>
  <PresentationFormat>Widescreen</PresentationFormat>
  <Paragraphs>187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Algerian</vt:lpstr>
      <vt:lpstr>Arial Black</vt:lpstr>
      <vt:lpstr>Arial Rounded MT Bold</vt:lpstr>
      <vt:lpstr>Calibri</vt:lpstr>
      <vt:lpstr>Cambria Math</vt:lpstr>
      <vt:lpstr>Consolas</vt:lpstr>
      <vt:lpstr>Eras Demi ITC</vt:lpstr>
      <vt:lpstr>Franklin Gothic Book</vt:lpstr>
      <vt:lpstr>Franklin Gothic Medium</vt:lpstr>
      <vt:lpstr>Wingdings</vt:lpstr>
      <vt:lpstr>Crop</vt:lpstr>
      <vt:lpstr>NAME – ABHIRUP BAG ROLL – 13000122082 DEPARTMENT – CSE(B) SEMESTER – 6 PAPER – Pattern recognition(pec-it602d)</vt:lpstr>
      <vt:lpstr>PowerPoint Presentation</vt:lpstr>
      <vt:lpstr>INTRODUCTION</vt:lpstr>
      <vt:lpstr>Key CONCEPTS</vt:lpstr>
      <vt:lpstr>PowerPoint Presentation</vt:lpstr>
      <vt:lpstr>PowerPoint Presentation</vt:lpstr>
      <vt:lpstr>PowerPoint Presentation</vt:lpstr>
      <vt:lpstr>Applications of knn</vt:lpstr>
      <vt:lpstr>PowerPoint Presentation</vt:lpstr>
      <vt:lpstr>PowerPoint Presentation</vt:lpstr>
      <vt:lpstr>PowerPoint Presentation</vt:lpstr>
      <vt:lpstr>PowerPoint Presentation</vt:lpstr>
      <vt:lpstr>Applications of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2025-02-23T06:48:04Z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